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0" r:id="rId4"/>
    <p:sldId id="261" r:id="rId5"/>
    <p:sldId id="264" r:id="rId6"/>
    <p:sldId id="262" r:id="rId7"/>
    <p:sldId id="265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2" autoAdjust="0"/>
    <p:restoredTop sz="94660"/>
  </p:normalViewPr>
  <p:slideViewPr>
    <p:cSldViewPr snapToGrid="0">
      <p:cViewPr varScale="1">
        <p:scale>
          <a:sx n="90" d="100"/>
          <a:sy n="90" d="100"/>
        </p:scale>
        <p:origin x="8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AD6EE87-EBD5-4F12-A48A-63ACA297AC8F}" type="datetimeFigureOut">
              <a:rPr lang="en-US" dirty="0"/>
              <a:t>10/16/2015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-1"/>
            <a:ext cx="12192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dirty="0"/>
              <a:t>10/16/2015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dirty="0"/>
              <a:t>10/16/2015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dirty="0"/>
              <a:t>10/16/2015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dirty="0"/>
              <a:t>10/16/2015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dirty="0"/>
              <a:t>10/16/2015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dirty="0"/>
              <a:t>10/16/2015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dirty="0"/>
              <a:t>10/16/2015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dirty="0"/>
              <a:t>10/16/2015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dirty="0"/>
              <a:t>10/16/2015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dirty="0"/>
              <a:t>10/16/2015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0298CD5-6C1E-4009-B41F-6DF62E31D3BE}" type="datetimeFigureOut">
              <a:rPr lang="en-US" dirty="0"/>
              <a:pPr/>
              <a:t>10/16/2015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foooDFF9Dgs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The roaring twenties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 smtClean="0"/>
              <a:t>CANADA’S SEXIEST DECADE</a:t>
            </a:r>
            <a:endParaRPr lang="en-CA" dirty="0"/>
          </a:p>
        </p:txBody>
      </p:sp>
      <p:pic>
        <p:nvPicPr>
          <p:cNvPr id="1026" name="Picture 2" descr="http://catosdomain.com/wp-content/uploads/2013/09/roaring-twenti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930" y="207883"/>
            <a:ext cx="3667248" cy="4194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s-media-cache-ak0.pinimg.com/originals/9d/be/36/9dbe36ce6af81e51b154c45ef7dfcc7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61" y="207883"/>
            <a:ext cx="3007564" cy="4245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authentichistory.com/1921-1929/2-socialchange/1-prohibition/1-overview/1926_Life_Magazine-The_Spirit_of_2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8293" y="207884"/>
            <a:ext cx="3198180" cy="4194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2521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LEARNING GOALS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sz="2800" dirty="0" smtClean="0"/>
              <a:t>By the end of this lesson, students will be able to…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CA" dirty="0" smtClean="0"/>
              <a:t> describe some of the reasons why the 1920’s were ‘roaring’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CA" dirty="0" smtClean="0"/>
              <a:t> understand how the legacy of WWI affected the 1920’s</a:t>
            </a:r>
          </a:p>
          <a:p>
            <a:pPr marL="0" indent="0">
              <a:buNone/>
            </a:pPr>
            <a:endParaRPr lang="en-CA" dirty="0" smtClean="0"/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78914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Intro to the roaring twenties</a:t>
            </a:r>
            <a:endParaRPr lang="en-C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A short video presentation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35463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Graffiti page instructions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CA" dirty="0" smtClean="0"/>
              <a:t>You are about to watch a short (15 min) video ‘This Century: America’s Time: Boom to Bust’.   While the video is American, the content is almost all applicable to Canada at this time as well. </a:t>
            </a:r>
            <a:endParaRPr lang="en-CA" dirty="0"/>
          </a:p>
          <a:p>
            <a:pPr marL="0" indent="0">
              <a:buNone/>
            </a:pPr>
            <a:r>
              <a:rPr lang="en-CA" b="1" u="sng" dirty="0" smtClean="0"/>
              <a:t>Instructions for viewing:</a:t>
            </a:r>
          </a:p>
          <a:p>
            <a:pPr marL="457200" indent="-457200">
              <a:buFont typeface="+mj-lt"/>
              <a:buAutoNum type="arabicPeriod"/>
            </a:pPr>
            <a:r>
              <a:rPr lang="en-CA" sz="2000" dirty="0" smtClean="0"/>
              <a:t>Find a clean sheet of lined paper</a:t>
            </a:r>
          </a:p>
          <a:p>
            <a:pPr marL="457200" indent="-457200">
              <a:buAutoNum type="arabicPeriod" startAt="2"/>
            </a:pPr>
            <a:r>
              <a:rPr lang="en-CA" sz="2000" dirty="0" smtClean="0"/>
              <a:t>Create a ‘</a:t>
            </a:r>
            <a:r>
              <a:rPr lang="en-CA" sz="2000" b="1" dirty="0" smtClean="0"/>
              <a:t>graffiti page</a:t>
            </a:r>
            <a:r>
              <a:rPr lang="en-CA" sz="2000" dirty="0" smtClean="0"/>
              <a:t>’ with terms, names (except US politicians), inventions, fads, themes etc. that you think are reflective of the 1920’s.</a:t>
            </a:r>
          </a:p>
          <a:p>
            <a:pPr marL="457200" indent="-457200">
              <a:buAutoNum type="arabicPeriod" startAt="2"/>
            </a:pPr>
            <a:r>
              <a:rPr lang="en-CA" sz="2000" dirty="0" smtClean="0"/>
              <a:t>You may scatter your terms about in a graffiti </a:t>
            </a:r>
            <a:r>
              <a:rPr lang="en-CA" sz="2000" dirty="0" err="1" smtClean="0"/>
              <a:t>styie</a:t>
            </a:r>
            <a:r>
              <a:rPr lang="en-CA" sz="2000" dirty="0" smtClean="0"/>
              <a:t>, or however you prefer to record them</a:t>
            </a:r>
          </a:p>
          <a:p>
            <a:pPr marL="457200" indent="-457200">
              <a:buAutoNum type="arabicPeriod" startAt="2"/>
            </a:pPr>
            <a:r>
              <a:rPr lang="en-CA" sz="2000" dirty="0" smtClean="0"/>
              <a:t>Be prepared to write your terms on the board at the end of the lesson, and to answer the question ‘what made the 20’s Roaring?’</a:t>
            </a:r>
          </a:p>
          <a:p>
            <a:pPr marL="457200" indent="-457200">
              <a:buAutoNum type="arabicPeriod" startAt="2"/>
            </a:pPr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val="3548947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LIKE THIS…</a:t>
            </a: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3" t="-934" r="3859" b="9481"/>
          <a:stretch/>
        </p:blipFill>
        <p:spPr>
          <a:xfrm rot="10092502">
            <a:off x="4393043" y="1420653"/>
            <a:ext cx="6259390" cy="4570512"/>
          </a:xfrm>
        </p:spPr>
      </p:pic>
    </p:spTree>
    <p:extLst>
      <p:ext uri="{BB962C8B-B14F-4D97-AF65-F5344CB8AC3E}">
        <p14:creationId xmlns:p14="http://schemas.microsoft.com/office/powerpoint/2010/main" val="2228822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811193"/>
          </a:xfrm>
        </p:spPr>
        <p:txBody>
          <a:bodyPr>
            <a:normAutofit/>
          </a:bodyPr>
          <a:lstStyle/>
          <a:p>
            <a:r>
              <a:rPr lang="en-CA" sz="4000" dirty="0" smtClean="0"/>
              <a:t>‘This Century, America’s time – boom to bust’</a:t>
            </a:r>
            <a:endParaRPr lang="en-CA" sz="40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>
                <a:hlinkClick r:id="rId2"/>
              </a:rPr>
              <a:t>https://</a:t>
            </a:r>
            <a:r>
              <a:rPr lang="en-CA" dirty="0" smtClean="0">
                <a:hlinkClick r:id="rId2"/>
              </a:rPr>
              <a:t>www.youtube.com/watch?v=foooDFF9Dgs</a:t>
            </a:r>
            <a:endParaRPr lang="en-CA" dirty="0" smtClean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383127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On the outside of the good times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CA" dirty="0" smtClean="0"/>
              <a:t>Now, read the section in your textbook</a:t>
            </a:r>
            <a:r>
              <a:rPr lang="en-CA" dirty="0" smtClean="0"/>
              <a:t>:</a:t>
            </a:r>
          </a:p>
          <a:p>
            <a:pPr marL="0" indent="0">
              <a:buNone/>
            </a:pPr>
            <a:r>
              <a:rPr lang="en-CA" dirty="0" smtClean="0"/>
              <a:t>‘WERE THE 1920’S ROARING ECONOMICALLY?’ (pg.64-65)</a:t>
            </a:r>
          </a:p>
          <a:p>
            <a:pPr marL="0" indent="0">
              <a:buNone/>
            </a:pPr>
            <a:r>
              <a:rPr lang="en-CA" dirty="0" smtClean="0"/>
              <a:t>‘WHAT WAS THE IMPACT OF RESIDENTIAL SCHOOLS?’ (pg.66-67)</a:t>
            </a:r>
            <a:endParaRPr lang="en-CA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CA" dirty="0" smtClean="0"/>
              <a:t> </a:t>
            </a:r>
            <a:r>
              <a:rPr lang="en-CA" b="1" dirty="0" smtClean="0"/>
              <a:t>make a list of reasons why the 1920’s might not be considered ‘roaring’ for everybody</a:t>
            </a:r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653886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conclusion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dirty="0" smtClean="0"/>
              <a:t>Your task: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A" dirty="0" smtClean="0"/>
              <a:t> </a:t>
            </a:r>
            <a:r>
              <a:rPr lang="en-CA" dirty="0"/>
              <a:t>Based on the video, do why do you think the 1920’s are called the Roaring </a:t>
            </a:r>
            <a:r>
              <a:rPr lang="en-CA" dirty="0" smtClean="0"/>
              <a:t>Twenties?  Write a paragraph using examples from the video to support your answer.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53442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rgbClr val="2E2B21"/>
      </a:dk1>
      <a:lt1>
        <a:srgbClr val="FFFFFF"/>
      </a:lt1>
      <a:dk2>
        <a:srgbClr val="605B4F"/>
      </a:dk2>
      <a:lt2>
        <a:srgbClr val="D8D6BE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4825F1AF-8DBC-4E3D-9F3D-688338DA83F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137</TotalTime>
  <Words>296</Words>
  <Application>Microsoft Office PowerPoint</Application>
  <PresentationFormat>Widescreen</PresentationFormat>
  <Paragraphs>26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Tw Cen MT</vt:lpstr>
      <vt:lpstr>Tw Cen MT Condensed</vt:lpstr>
      <vt:lpstr>Wingdings</vt:lpstr>
      <vt:lpstr>Wingdings 3</vt:lpstr>
      <vt:lpstr>Integral</vt:lpstr>
      <vt:lpstr>The roaring twenties</vt:lpstr>
      <vt:lpstr>LEARNING GOALS</vt:lpstr>
      <vt:lpstr>Intro to the roaring twenties</vt:lpstr>
      <vt:lpstr>Graffiti page instructions</vt:lpstr>
      <vt:lpstr>LIKE THIS…</vt:lpstr>
      <vt:lpstr>‘This Century, America’s time – boom to bust’</vt:lpstr>
      <vt:lpstr>On the outside of the good times</vt:lpstr>
      <vt:lpstr>conclusion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roaring twenties</dc:title>
  <dc:creator>David Harrison</dc:creator>
  <cp:lastModifiedBy>David Harrison</cp:lastModifiedBy>
  <cp:revision>12</cp:revision>
  <dcterms:created xsi:type="dcterms:W3CDTF">2014-10-01T14:23:26Z</dcterms:created>
  <dcterms:modified xsi:type="dcterms:W3CDTF">2015-10-16T12:23:35Z</dcterms:modified>
</cp:coreProperties>
</file>