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70" r:id="rId5"/>
    <p:sldId id="269" r:id="rId6"/>
    <p:sldId id="262" r:id="rId7"/>
    <p:sldId id="260" r:id="rId8"/>
    <p:sldId id="272" r:id="rId9"/>
    <p:sldId id="276" r:id="rId10"/>
    <p:sldId id="261" r:id="rId11"/>
    <p:sldId id="274" r:id="rId12"/>
    <p:sldId id="273" r:id="rId13"/>
    <p:sldId id="271" r:id="rId14"/>
    <p:sldId id="265" r:id="rId15"/>
    <p:sldId id="266" r:id="rId16"/>
    <p:sldId id="263" r:id="rId17"/>
    <p:sldId id="275" r:id="rId18"/>
    <p:sldId id="258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783" autoAdjust="0"/>
    <p:restoredTop sz="94660"/>
  </p:normalViewPr>
  <p:slideViewPr>
    <p:cSldViewPr>
      <p:cViewPr varScale="1">
        <p:scale>
          <a:sx n="70" d="100"/>
          <a:sy n="70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52C7-DBA6-4ACD-8DEA-5452134402F3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87C37-E816-406D-B4F0-472A585DCD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257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DBAA3-9F72-4851-B92E-99ACD4A3DA99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6CC9-7027-42B2-969D-1676A5C45A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59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6CC9-7027-42B2-969D-1676A5C45A8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70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FECC02-0925-4DD0-9096-90FB920E2006}" type="datetimeFigureOut">
              <a:rPr lang="en-CA" smtClean="0"/>
              <a:t>07/06/2013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1D3BF82-29B6-4D43-B095-05AF4D9EEDD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Trudeaumania</a:t>
            </a:r>
            <a:r>
              <a:rPr lang="en-CA" dirty="0" smtClean="0"/>
              <a:t>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 ‘Life and Times’ Photo Essay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79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eorgezimbel.com/blog/wp-content/uploads/2008/10/final-rene-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20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5.media.tumblr.com/tumblr_l1rmuodRe61qzdba9o1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16" y="620688"/>
            <a:ext cx="2381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420561.r61.cf1.rackcdn.com/10/34795-330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5" y="64800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lessignets.com/signetsdiane/calendrier/images/mai/27/1/trude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5725"/>
            <a:ext cx="29146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harpformen.com/wp-content/gallery/trudeau-images-october-2010/trudeau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orage.canoe.ca/v1/dynamic_resize/sws_path/suns-prod-images/1297324742256_ORIGINAL.jpg?quality=80&amp;size=650x&amp;stmp=1350083685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248"/>
            <a:ext cx="6191250" cy="458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heguardian.pe.ca/media/photos/unis/photo_863688_resize_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5" y="260648"/>
            <a:ext cx="2643100" cy="247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ndsorstar.com/cars/7107907.bin?size=640x4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5" y="3140968"/>
            <a:ext cx="4709050" cy="358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oUQwGgugYXw/UFjsS0zJ_dI/AAAAAAAAC9A/USj1k_pKx0s/s1600/Trudeau+Just+Watch+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5"/>
            <a:ext cx="5724128" cy="4293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arthenergyreader.files.wordpress.com/2012/04/fidel-castro-and-pierre-trudea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9603"/>
            <a:ext cx="6739660" cy="453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arthenergyreader.files.wordpress.com/2012/04/3284ff93bd6f4d1ee621979f13a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27000"/>
            <a:ext cx="56959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nationalpostnews.files.wordpress.com/2010/11/1108trud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9" y="260648"/>
            <a:ext cx="3333750" cy="610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hestar.com/content/dam/thestar/news/insight/2010/09/26/camera_ready/trudeau_cpversion.jpeg.size.xxlarge.letterbox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43" y="3212976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ivilization.ca/cmc/exhibitions/hist/biography/images/trudeau-chro-quee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9039"/>
            <a:ext cx="6972048" cy="44550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telegraph.co.uk/multimedia/archive/01447/pierre_trudeau_144729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221704" cy="389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Note-taking guide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311417"/>
              </p:ext>
            </p:extLst>
          </p:nvPr>
        </p:nvGraphicFramePr>
        <p:xfrm>
          <a:off x="838200" y="2038350"/>
          <a:ext cx="74676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-PIERRE</a:t>
                      </a:r>
                      <a:r>
                        <a:rPr lang="en-CA" baseline="0" dirty="0" smtClean="0"/>
                        <a:t> ELLIOT TRUDEAU – Life and Times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Plus (positive)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Minus (negative)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Interesting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smtClean="0"/>
                        <a:t>-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CA" dirty="0" smtClean="0"/>
                        <a:t>Overall assessment: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3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6223" y="476672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1919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Born on October 18 to a wealthy, bicultural family</a:t>
            </a:r>
            <a:br>
              <a:rPr lang="en-CA" sz="1200" dirty="0"/>
            </a:br>
            <a:r>
              <a:rPr lang="en-CA" sz="1200" dirty="0"/>
              <a:t>in Montreal.</a:t>
            </a:r>
          </a:p>
          <a:p>
            <a:r>
              <a:rPr lang="en-CA" sz="1200" b="1" dirty="0"/>
              <a:t>1940–1948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Studies political science, economy and philosophy</a:t>
            </a:r>
            <a:br>
              <a:rPr lang="en-CA" sz="1200" dirty="0"/>
            </a:br>
            <a:r>
              <a:rPr lang="en-CA" sz="1200" dirty="0"/>
              <a:t>at the universities of Montreal and London, </a:t>
            </a:r>
            <a:br>
              <a:rPr lang="en-CA" sz="1200" dirty="0"/>
            </a:br>
            <a:r>
              <a:rPr lang="en-CA" sz="1200" dirty="0"/>
              <a:t>at Harvard and at the Sorbonne in Paris, and</a:t>
            </a:r>
            <a:br>
              <a:rPr lang="en-CA" sz="1200" dirty="0"/>
            </a:br>
            <a:r>
              <a:rPr lang="en-CA" sz="1200" dirty="0"/>
              <a:t>returns to Montreal to practice law.</a:t>
            </a:r>
          </a:p>
          <a:p>
            <a:r>
              <a:rPr lang="en-CA" sz="1200" b="1" dirty="0"/>
              <a:t>1965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Is elected to Parliament as the Member</a:t>
            </a:r>
            <a:br>
              <a:rPr lang="en-CA" sz="1200" dirty="0"/>
            </a:br>
            <a:r>
              <a:rPr lang="en-CA" sz="1200" dirty="0"/>
              <a:t>for Mount Royal, Montreal.</a:t>
            </a:r>
          </a:p>
          <a:p>
            <a:r>
              <a:rPr lang="en-CA" sz="1200" b="1" dirty="0"/>
              <a:t>1967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Is appointed Minister of Justice and reforms the </a:t>
            </a:r>
            <a:br>
              <a:rPr lang="en-CA" sz="1200" dirty="0"/>
            </a:br>
            <a:r>
              <a:rPr lang="en-CA" sz="1200" i="1" dirty="0"/>
              <a:t>Criminal Code</a:t>
            </a:r>
            <a:r>
              <a:rPr lang="en-CA" sz="1200" dirty="0"/>
              <a:t>, decriminalizing homosexuality</a:t>
            </a:r>
            <a:br>
              <a:rPr lang="en-CA" sz="1200" dirty="0"/>
            </a:br>
            <a:r>
              <a:rPr lang="en-CA" sz="1200" dirty="0"/>
              <a:t>and abortion.</a:t>
            </a:r>
          </a:p>
          <a:p>
            <a:r>
              <a:rPr lang="en-CA" sz="1200" b="1" dirty="0"/>
              <a:t>1968–1979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Serves as Prime Minister in three successive governments.</a:t>
            </a:r>
          </a:p>
          <a:p>
            <a:r>
              <a:rPr lang="en-CA" sz="1200" b="1" dirty="0"/>
              <a:t>1970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Invokes the </a:t>
            </a:r>
            <a:r>
              <a:rPr lang="en-CA" sz="1200" i="1" dirty="0"/>
              <a:t>War Measures Act</a:t>
            </a:r>
            <a:r>
              <a:rPr lang="en-CA" sz="1200" dirty="0"/>
              <a:t> in response </a:t>
            </a:r>
            <a:br>
              <a:rPr lang="en-CA" sz="1200" dirty="0"/>
            </a:br>
            <a:r>
              <a:rPr lang="en-CA" sz="1200" dirty="0"/>
              <a:t>to political violence in Quebec.</a:t>
            </a:r>
          </a:p>
          <a:p>
            <a:r>
              <a:rPr lang="en-CA" sz="1200" b="1" dirty="0"/>
              <a:t>1971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Marries Margaret Sinclair, with whom he has three</a:t>
            </a:r>
            <a:br>
              <a:rPr lang="en-CA" sz="1200" dirty="0"/>
            </a:br>
            <a:r>
              <a:rPr lang="en-CA" sz="1200" dirty="0"/>
              <a:t>sons. Some years after his divorce in 1984, he has</a:t>
            </a:r>
            <a:br>
              <a:rPr lang="en-CA" sz="1200" dirty="0"/>
            </a:br>
            <a:r>
              <a:rPr lang="en-CA" sz="1200" dirty="0"/>
              <a:t>a daughter with lawyer Deborah Coyne.</a:t>
            </a:r>
          </a:p>
          <a:p>
            <a:r>
              <a:rPr lang="en-CA" sz="1200" b="1" dirty="0"/>
              <a:t>1979–1980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Serves as Leader of the Opposition.</a:t>
            </a:r>
          </a:p>
          <a:p>
            <a:r>
              <a:rPr lang="en-CA" sz="1200" b="1" dirty="0"/>
              <a:t>1980–1984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Returns to power as Prime Minister for a fourth term. Implements major constitutional reforms.</a:t>
            </a:r>
          </a:p>
          <a:p>
            <a:r>
              <a:rPr lang="en-CA" sz="1200" b="1" dirty="0"/>
              <a:t>2000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Dies on September 28 in Montreal.</a:t>
            </a:r>
          </a:p>
        </p:txBody>
      </p:sp>
    </p:spTree>
    <p:extLst>
      <p:ext uri="{BB962C8B-B14F-4D97-AF65-F5344CB8AC3E}">
        <p14:creationId xmlns:p14="http://schemas.microsoft.com/office/powerpoint/2010/main" val="20873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goals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By the end of this lesson, students will be able to…</a:t>
            </a:r>
          </a:p>
          <a:p>
            <a:pPr lvl="1"/>
            <a:r>
              <a:rPr lang="en-CA" dirty="0" smtClean="0"/>
              <a:t>Describe the meteoric rise to fame of Pierre Trudeau</a:t>
            </a:r>
          </a:p>
          <a:p>
            <a:pPr lvl="1"/>
            <a:r>
              <a:rPr lang="en-CA" dirty="0" smtClean="0"/>
              <a:t>Identify the challenges and opportunities in governing Canada in the 1970’s and 80’s</a:t>
            </a:r>
          </a:p>
          <a:p>
            <a:pPr lvl="1"/>
            <a:r>
              <a:rPr lang="en-CA" dirty="0" smtClean="0"/>
              <a:t>Assess the overall effectiveness of Trudeau’s time as Prime </a:t>
            </a:r>
            <a:r>
              <a:rPr lang="en-CA" dirty="0" err="1" smtClean="0"/>
              <a:t>Minsister</a:t>
            </a:r>
            <a:r>
              <a:rPr lang="en-CA" dirty="0" smtClean="0"/>
              <a:t> of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82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Visual Essay…</a:t>
            </a:r>
            <a:endParaRPr lang="en-C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2" b="2674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7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7g7vq7oz8bE/TFXx0mH3ooI/AAAAAAAADuc/4YDlK4Ytr9c/s1600/Trud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8" y="666046"/>
            <a:ext cx="3899566" cy="57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ta.images.theglobeandmail.com/99d/migration_catalog/article932711.ece/ALTERNATES/w620/WEB-trudea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98" y="2132856"/>
            <a:ext cx="4966692" cy="27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Trudeau Nom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162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vilization.ca/cmc/exhibitions/hist/biography/images/trudeau-chro-tim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0" y="569640"/>
            <a:ext cx="408622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xtra.ca/BinaryContent/stories/67/68/6768/web/story_main_bannister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96" y="22240"/>
            <a:ext cx="21431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aze.ca/issue05/images/trude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9516"/>
            <a:ext cx="2571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vilization.ca/cmc/exhibitions/hist/biography/images/trudeau-chro-joh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25"/>
            <a:ext cx="4323606" cy="31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me Minister Pierre Trudeau chats with Princess Diana at the head table during a dinner hosted by the PM for the Royal couple here 6/15/1982. (Andy Clark/The Canadian Pres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1"/>
            <a:ext cx="4721076" cy="31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beta.images.theglobeandmail.com/b3d/migration_catalog/article4017676.ece/ALTERNATES/w620/trudeawithstreis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26" y="3212976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anoe.ca/CheMunImages/che102_trud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32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ivilization.ca/cmc/exhibitions/hist/biography/images/trudeau-chro-portrai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2924944"/>
            <a:ext cx="1508770" cy="38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redchartrand.com/Journalism/Trudeau/i-kG8wsK9/0/M/3894084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2012276" cy="31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redchartrand.com/Journalism/Trudeau/i-7GQMMWH/0/M/896420-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" y="3859624"/>
            <a:ext cx="3790056" cy="27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4.bp.blogspot.com/_YRnUdsk_U2E/TNd4TUdKhBI/AAAAAAAAACg/bD7R6Uy4K-s/s1600/Trudeau+grey+cup+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2998"/>
            <a:ext cx="22288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.huffpost.com/gen/1076749/thumbs/s-PIERRE-TRUDEAU-PHOTOS-FAMOUS-large.jpg?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2" y="2219146"/>
            <a:ext cx="2476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fredchartrand.com/Journalism/Trudeau/i-4dBVvvT/0/M/879387-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84" y="4075241"/>
            <a:ext cx="3543866" cy="22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lbertadiary.ca/wp-content/uploads/2012/06/ElderTrud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27244" cy="38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250</TotalTime>
  <Words>108</Words>
  <Application>Microsoft Office PowerPoint</Application>
  <PresentationFormat>On-screen Show (4:3)</PresentationFormat>
  <Paragraphs>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Sketchbook</vt:lpstr>
      <vt:lpstr>Trudeaumania!</vt:lpstr>
      <vt:lpstr>Learning goals</vt:lpstr>
      <vt:lpstr>A Visual Essay…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Note-taking guide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Trudeaumania!</dc:title>
  <dc:creator>Harrison's</dc:creator>
  <cp:lastModifiedBy>Harrison's</cp:lastModifiedBy>
  <cp:revision>30</cp:revision>
  <dcterms:created xsi:type="dcterms:W3CDTF">2013-06-06T17:37:32Z</dcterms:created>
  <dcterms:modified xsi:type="dcterms:W3CDTF">2013-06-07T14:59:28Z</dcterms:modified>
</cp:coreProperties>
</file>