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E22-6C0E-4B6C-A7DE-0A0A336277D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D2BE-AADE-47B7-961B-D9EA72ED5C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E22-6C0E-4B6C-A7DE-0A0A336277D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D2BE-AADE-47B7-961B-D9EA72ED5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E22-6C0E-4B6C-A7DE-0A0A336277D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D2BE-AADE-47B7-961B-D9EA72ED5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E22-6C0E-4B6C-A7DE-0A0A336277D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D2BE-AADE-47B7-961B-D9EA72ED5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E22-6C0E-4B6C-A7DE-0A0A336277D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D2BE-AADE-47B7-961B-D9EA72ED5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E22-6C0E-4B6C-A7DE-0A0A336277D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D2BE-AADE-47B7-961B-D9EA72ED5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E22-6C0E-4B6C-A7DE-0A0A336277D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D2BE-AADE-47B7-961B-D9EA72ED5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E22-6C0E-4B6C-A7DE-0A0A336277D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D2BE-AADE-47B7-961B-D9EA72ED5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E22-6C0E-4B6C-A7DE-0A0A336277D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D2BE-AADE-47B7-961B-D9EA72ED5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9E22-6C0E-4B6C-A7DE-0A0A336277D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D2BE-AADE-47B7-961B-D9EA72ED5C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A369E22-6C0E-4B6C-A7DE-0A0A336277D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CB1D2BE-AADE-47B7-961B-D9EA72ED5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A369E22-6C0E-4B6C-A7DE-0A0A336277D8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CB1D2BE-AADE-47B7-961B-D9EA72ED5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o5BBHtn4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b44FHAeKto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DrpO_ato6w&amp;feature=fvst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youtube.com/watch?v=SfEwxhOn0Iw&amp;feature=relat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Torture and Execution in the Modern 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Methods, Same Results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Capital Punishment?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facts:</a:t>
            </a:r>
          </a:p>
          <a:p>
            <a:pPr lvl="1"/>
            <a:r>
              <a:rPr lang="en-US" dirty="0" smtClean="0"/>
              <a:t>Definition: </a:t>
            </a:r>
          </a:p>
          <a:p>
            <a:pPr lvl="2"/>
            <a:r>
              <a:rPr lang="en-US" dirty="0" smtClean="0"/>
              <a:t>punishment of death for a crime; death penalty</a:t>
            </a:r>
          </a:p>
          <a:p>
            <a:pPr lvl="1"/>
            <a:r>
              <a:rPr lang="en-US" dirty="0" smtClean="0"/>
              <a:t>Crimes that warrant the death penalty are called ‘capital crimes’ (ex. murder, rape)</a:t>
            </a:r>
          </a:p>
          <a:p>
            <a:pPr lvl="1"/>
            <a:r>
              <a:rPr lang="en-US" dirty="0" smtClean="0"/>
              <a:t>Wikipedia estimates that 58 countries still practice capital punishment in the world</a:t>
            </a:r>
          </a:p>
          <a:p>
            <a:pPr lvl="1"/>
            <a:r>
              <a:rPr lang="en-US" dirty="0" smtClean="0"/>
              <a:t>The UN (United Nations) has been trying to end it, along with Amnesty International</a:t>
            </a:r>
          </a:p>
          <a:p>
            <a:pPr lvl="1">
              <a:buNone/>
            </a:pPr>
            <a:endParaRPr lang="en-US" sz="1600" i="1" dirty="0" smtClean="0"/>
          </a:p>
          <a:p>
            <a:pPr lvl="1">
              <a:buNone/>
            </a:pPr>
            <a:r>
              <a:rPr lang="en-US" sz="1600" i="1" dirty="0" smtClean="0"/>
              <a:t>Interesting fact – as recent as WWI most countries executed their own soldiers for cowardice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Debate: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PRO’S (in </a:t>
            </a:r>
            <a:r>
              <a:rPr lang="en-US" dirty="0" err="1" smtClean="0"/>
              <a:t>favour</a:t>
            </a:r>
            <a:r>
              <a:rPr lang="en-US" dirty="0" smtClean="0"/>
              <a:t> of it)</a:t>
            </a:r>
          </a:p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251520" y="1698987"/>
            <a:ext cx="8651306" cy="715355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Come up with a pro’s and con’s list about Capital Punishment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CON’S (against it)</a:t>
            </a:r>
          </a:p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Technologies of Death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The Guillotine</a:t>
            </a:r>
          </a:p>
          <a:p>
            <a:pPr lvl="1"/>
            <a:r>
              <a:rPr lang="en-US" dirty="0" smtClean="0"/>
              <a:t>First used during the French Revolution (1789) in France</a:t>
            </a:r>
          </a:p>
          <a:p>
            <a:pPr lvl="1"/>
            <a:r>
              <a:rPr lang="en-US" dirty="0" smtClean="0"/>
              <a:t>King Louis XVI and his wife Marie </a:t>
            </a:r>
            <a:r>
              <a:rPr lang="en-US" dirty="0" err="1" smtClean="0"/>
              <a:t>Antoinnette</a:t>
            </a:r>
            <a:r>
              <a:rPr lang="en-US" dirty="0" smtClean="0"/>
              <a:t> executed</a:t>
            </a:r>
          </a:p>
          <a:p>
            <a:pPr lvl="1"/>
            <a:r>
              <a:rPr lang="en-US" dirty="0" smtClean="0"/>
              <a:t>Purpose was to make execution more ‘humane’</a:t>
            </a:r>
          </a:p>
          <a:p>
            <a:pPr lvl="1"/>
            <a:r>
              <a:rPr lang="en-US" dirty="0" smtClean="0"/>
              <a:t>10’s of thousands of French citizens eventually executed for ‘crimes against liberty’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04048" y="2060848"/>
            <a:ext cx="3326902" cy="343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4355976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hlinkClick r:id="rId3"/>
              </a:rPr>
              <a:t>http://www.youtube.com/watch?v=lo5BBHtn4tM</a:t>
            </a:r>
            <a:endParaRPr lang="en-US" sz="1400" dirty="0" smtClean="0"/>
          </a:p>
          <a:p>
            <a:pPr algn="ctr"/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Technologies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2040" y="1700808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en-US" u="sng" dirty="0" smtClean="0"/>
              <a:t>Hanging</a:t>
            </a:r>
          </a:p>
          <a:p>
            <a:pPr lvl="1"/>
            <a:r>
              <a:rPr lang="en-US" dirty="0" smtClean="0"/>
              <a:t>Began largely in the 1800’s throughout the British Empire (Canada included)</a:t>
            </a:r>
          </a:p>
          <a:p>
            <a:pPr lvl="1"/>
            <a:r>
              <a:rPr lang="en-US" dirty="0" smtClean="0"/>
              <a:t>‘long drop’ seen as more humane than ‘short drop’ (much quicker)</a:t>
            </a:r>
          </a:p>
          <a:p>
            <a:pPr lvl="1"/>
            <a:r>
              <a:rPr lang="en-US" dirty="0" smtClean="0"/>
              <a:t>Neck would be broken cleanly with the force of the drop</a:t>
            </a:r>
          </a:p>
          <a:p>
            <a:pPr lvl="1"/>
            <a:r>
              <a:rPr lang="en-US" dirty="0" smtClean="0"/>
              <a:t>Last execution in Canada (by hanging) was in 1962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4510198" cy="274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99592" y="515719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What do the people on the rooftop and the telegraph pole suggest to you?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Day Execution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Electric Chair</a:t>
            </a:r>
          </a:p>
          <a:p>
            <a:pPr lvl="1"/>
            <a:r>
              <a:rPr lang="en-US" dirty="0" smtClean="0"/>
              <a:t>Committees in the U.S. in the late 1800’s came up with it as a more ‘humane’ execution</a:t>
            </a:r>
          </a:p>
          <a:p>
            <a:pPr lvl="1"/>
            <a:r>
              <a:rPr lang="en-US" dirty="0" smtClean="0"/>
              <a:t>Convict is strapped to a chair, various cycles of current are passed through the body</a:t>
            </a:r>
          </a:p>
          <a:p>
            <a:pPr lvl="1"/>
            <a:r>
              <a:rPr lang="en-US" dirty="0" smtClean="0"/>
              <a:t>Brain goes dead first, next go the vital organs</a:t>
            </a:r>
          </a:p>
          <a:p>
            <a:pPr lvl="1"/>
            <a:r>
              <a:rPr lang="en-US" dirty="0" smtClean="0"/>
              <a:t>Caused severe suffering and burning in some cases</a:t>
            </a:r>
          </a:p>
          <a:p>
            <a:pPr lvl="1"/>
            <a:r>
              <a:rPr lang="en-US" dirty="0" smtClean="0"/>
              <a:t>Still used today in at least nine U.S. states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348880"/>
            <a:ext cx="38100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716016" y="537321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Why would so many straps be needed?</a:t>
            </a:r>
            <a:endParaRPr lang="en-US" i="1" dirty="0"/>
          </a:p>
        </p:txBody>
      </p:sp>
      <p:sp>
        <p:nvSpPr>
          <p:cNvPr id="11" name="Rectangle 10"/>
          <p:cNvSpPr/>
          <p:nvPr/>
        </p:nvSpPr>
        <p:spPr>
          <a:xfrm>
            <a:off x="4355976" y="587727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hlinkClick r:id="rId3"/>
              </a:rPr>
              <a:t>http://www.youtube.com/watch?v=Tb44FHAeKto</a:t>
            </a:r>
            <a:endParaRPr lang="en-US" sz="1400" dirty="0" smtClean="0"/>
          </a:p>
          <a:p>
            <a:pPr algn="ctr"/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Day Execution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0" y="1772816"/>
            <a:ext cx="4038600" cy="4525963"/>
          </a:xfrm>
        </p:spPr>
        <p:txBody>
          <a:bodyPr/>
          <a:lstStyle/>
          <a:p>
            <a:r>
              <a:rPr lang="en-US" u="sng" dirty="0" smtClean="0"/>
              <a:t>Gas Chamber</a:t>
            </a:r>
          </a:p>
          <a:p>
            <a:pPr lvl="1"/>
            <a:r>
              <a:rPr lang="en-US" dirty="0" smtClean="0"/>
              <a:t>First used in the U.S. in Nevada, 1924</a:t>
            </a:r>
          </a:p>
          <a:p>
            <a:pPr lvl="1"/>
            <a:r>
              <a:rPr lang="en-US" dirty="0" smtClean="0"/>
              <a:t>Hydrogen cyanide gas enters chamber</a:t>
            </a:r>
          </a:p>
          <a:p>
            <a:pPr lvl="1"/>
            <a:r>
              <a:rPr lang="en-US" dirty="0" smtClean="0"/>
              <a:t>Best if inhaled deeply immediately, otherwise brutal suffering may ensue</a:t>
            </a:r>
          </a:p>
          <a:p>
            <a:pPr lvl="1"/>
            <a:r>
              <a:rPr lang="en-US" dirty="0" smtClean="0"/>
              <a:t>Still used today in the U.S.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302895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Day Execution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Lethal Injection</a:t>
            </a:r>
          </a:p>
          <a:p>
            <a:pPr lvl="1"/>
            <a:r>
              <a:rPr lang="en-US" dirty="0" smtClean="0"/>
              <a:t>First used in 1977 in the U.S.</a:t>
            </a:r>
          </a:p>
          <a:p>
            <a:pPr lvl="1"/>
            <a:r>
              <a:rPr lang="en-US" dirty="0" smtClean="0"/>
              <a:t>Seemed the most humane way to execute</a:t>
            </a:r>
          </a:p>
          <a:p>
            <a:pPr lvl="1"/>
            <a:r>
              <a:rPr lang="en-US" dirty="0" smtClean="0"/>
              <a:t>Convict hooked up to IV and given 3 drugs</a:t>
            </a:r>
          </a:p>
          <a:p>
            <a:pPr lvl="1"/>
            <a:r>
              <a:rPr lang="en-US" dirty="0" smtClean="0"/>
              <a:t>Potential for severe pain and suffering if 1</a:t>
            </a:r>
            <a:r>
              <a:rPr lang="en-US" baseline="30000" dirty="0" smtClean="0"/>
              <a:t>st</a:t>
            </a:r>
            <a:r>
              <a:rPr lang="en-US" dirty="0" smtClean="0"/>
              <a:t> drug doesn’t work</a:t>
            </a:r>
          </a:p>
          <a:p>
            <a:pPr lvl="1"/>
            <a:r>
              <a:rPr lang="en-US" dirty="0" smtClean="0"/>
              <a:t>Still in use in several U.S. states today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44824"/>
            <a:ext cx="4235606" cy="317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572000" y="594928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hlinkClick r:id="rId3"/>
              </a:rPr>
              <a:t>http://www.youtube.com/watch?v=2DrpO_ato6w&amp;feature=fvst</a:t>
            </a:r>
            <a:endParaRPr lang="en-US" sz="1400" dirty="0" smtClean="0"/>
          </a:p>
          <a:p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572000" y="515719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hlinkClick r:id="rId4"/>
              </a:rPr>
              <a:t>http://www.youtube.com/watch?v=SfEwxhOn0Iw&amp;feature=related</a:t>
            </a:r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WRITE A PERSUASIVE PARAGRAPH ABOUT THE USE OF CAPITAL PUNISHMENT IN THE MODERN </a:t>
            </a:r>
            <a:r>
              <a:rPr lang="en-US" dirty="0" smtClean="0"/>
              <a:t>WORLD: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b="1" i="1" dirty="0" smtClean="0"/>
              <a:t>“DOES THE DEATH PENALTY CONSTITUTE TORTURE?  IF SO, </a:t>
            </a:r>
            <a:r>
              <a:rPr lang="en-US" sz="1800" b="1" i="1" smtClean="0"/>
              <a:t>SHOULD THE </a:t>
            </a:r>
            <a:r>
              <a:rPr lang="en-US" sz="1800" b="1" i="1" dirty="0" smtClean="0"/>
              <a:t>DEATH </a:t>
            </a:r>
            <a:r>
              <a:rPr lang="en-US" sz="1800" b="1" i="1" dirty="0" smtClean="0"/>
              <a:t>PENALTY BE ABOLISHED</a:t>
            </a:r>
            <a:r>
              <a:rPr lang="en-US" sz="1800" b="1" i="1" dirty="0" smtClean="0"/>
              <a:t>?  IF NOT, WHY NOT?”</a:t>
            </a:r>
            <a:endParaRPr lang="en-US" sz="1800" b="1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84</TotalTime>
  <Words>450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Torture and Execution in the Modern Era</vt:lpstr>
      <vt:lpstr>What is Capital Punishment?</vt:lpstr>
      <vt:lpstr>For Debate:</vt:lpstr>
      <vt:lpstr>Changing Technologies of Death</vt:lpstr>
      <vt:lpstr>Changing Technologies cont’d</vt:lpstr>
      <vt:lpstr>Modern Day Execution</vt:lpstr>
      <vt:lpstr>Modern Day Execution cont’d</vt:lpstr>
      <vt:lpstr>Modern Day Execution cont’d</vt:lpstr>
      <vt:lpstr>Your Task: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Torture and Execution in the Modern Era</dc:title>
  <dc:creator>Harrison's</dc:creator>
  <cp:lastModifiedBy>Harrison's</cp:lastModifiedBy>
  <cp:revision>9</cp:revision>
  <dcterms:created xsi:type="dcterms:W3CDTF">2011-10-19T02:29:24Z</dcterms:created>
  <dcterms:modified xsi:type="dcterms:W3CDTF">2011-10-19T12:16:09Z</dcterms:modified>
</cp:coreProperties>
</file>