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57" r:id="rId8"/>
    <p:sldId id="265" r:id="rId9"/>
    <p:sldId id="262" r:id="rId10"/>
    <p:sldId id="264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FC8-8009-4B55-959E-574BFD461F60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2E11-B395-4218-BEB5-8EF0C8E95F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FC8-8009-4B55-959E-574BFD461F60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2E11-B395-4218-BEB5-8EF0C8E95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FC8-8009-4B55-959E-574BFD461F60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2E11-B395-4218-BEB5-8EF0C8E95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FC8-8009-4B55-959E-574BFD461F60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2E11-B395-4218-BEB5-8EF0C8E95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FC8-8009-4B55-959E-574BFD461F60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2E11-B395-4218-BEB5-8EF0C8E95F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FC8-8009-4B55-959E-574BFD461F60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2E11-B395-4218-BEB5-8EF0C8E95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FC8-8009-4B55-959E-574BFD461F60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2E11-B395-4218-BEB5-8EF0C8E95F2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FC8-8009-4B55-959E-574BFD461F60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2E11-B395-4218-BEB5-8EF0C8E95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FC8-8009-4B55-959E-574BFD461F60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2E11-B395-4218-BEB5-8EF0C8E95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FC8-8009-4B55-959E-574BFD461F60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2E11-B395-4218-BEB5-8EF0C8E95F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FC8-8009-4B55-959E-574BFD461F60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2E11-B395-4218-BEB5-8EF0C8E95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D27EFC8-8009-4B55-959E-574BFD461F60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D342E11-B395-4218-BEB5-8EF0C8E95F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WphJnTNGP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history/ancient/romans/launch_ani_colosseum.s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Colosseum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Rome’s Arena </a:t>
            </a:r>
            <a:r>
              <a:rPr lang="en-US" dirty="0" smtClean="0"/>
              <a:t>of Death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 to the video question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www.youtube.com/watch?v=4WphJnTNGPM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Use your handout to complete the diagram</a:t>
            </a:r>
            <a:endParaRPr lang="en-US" sz="3200" dirty="0"/>
          </a:p>
        </p:txBody>
      </p:sp>
      <p:pic>
        <p:nvPicPr>
          <p:cNvPr id="11" name="Content Placeholder 10" descr="800px-Colosseo_di_Roma_panoram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4058" y="1772816"/>
            <a:ext cx="6711344" cy="3523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1259632" y="587727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http://www.bbc.co.uk/history/ancient/romans/launch_ani_colosseum.shtml</a:t>
            </a:r>
            <a:endParaRPr lang="en-US" sz="1400" dirty="0" smtClean="0"/>
          </a:p>
          <a:p>
            <a:pPr algn="ctr"/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goals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i="1" dirty="0" smtClean="0"/>
              <a:t>By the end of this lesson, students will be able to:</a:t>
            </a:r>
          </a:p>
          <a:p>
            <a:pPr lvl="1"/>
            <a:r>
              <a:rPr lang="en-CA" dirty="0"/>
              <a:t>u</a:t>
            </a:r>
            <a:r>
              <a:rPr lang="en-CA" dirty="0" smtClean="0"/>
              <a:t>nderstand why the </a:t>
            </a:r>
            <a:r>
              <a:rPr lang="en-CA" dirty="0" err="1" smtClean="0"/>
              <a:t>Colosseum</a:t>
            </a:r>
            <a:r>
              <a:rPr lang="en-CA" dirty="0" smtClean="0"/>
              <a:t> was built</a:t>
            </a:r>
          </a:p>
          <a:p>
            <a:pPr lvl="1"/>
            <a:r>
              <a:rPr lang="en-CA" dirty="0"/>
              <a:t>d</a:t>
            </a:r>
            <a:r>
              <a:rPr lang="en-CA" dirty="0" smtClean="0"/>
              <a:t>escribe the role the </a:t>
            </a:r>
            <a:r>
              <a:rPr lang="en-CA" dirty="0" err="1" smtClean="0"/>
              <a:t>Colosseum</a:t>
            </a:r>
            <a:r>
              <a:rPr lang="en-CA" dirty="0" smtClean="0"/>
              <a:t> played in Roman society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619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stack up?</a:t>
            </a:r>
            <a:endParaRPr lang="en-US" dirty="0"/>
          </a:p>
        </p:txBody>
      </p:sp>
      <p:pic>
        <p:nvPicPr>
          <p:cNvPr id="1026" name="Picture 2" descr="http://techramayan.com/wp-content/uploads/2013/01/roman_colosseum_night_view_hd_wallpapers_pi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553474" cy="47785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Wembley</a:t>
            </a:r>
            <a:r>
              <a:rPr lang="en-US" b="1" dirty="0" smtClean="0"/>
              <a:t> Stadium, </a:t>
            </a:r>
            <a:r>
              <a:rPr lang="en-US" dirty="0" smtClean="0"/>
              <a:t>London, England</a:t>
            </a:r>
            <a:endParaRPr lang="en-US" dirty="0"/>
          </a:p>
        </p:txBody>
      </p:sp>
      <p:pic>
        <p:nvPicPr>
          <p:cNvPr id="4" name="Content Placeholder 3" descr="800px-Wembley_Stadium_interio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453" r="15453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Quick Facts:</a:t>
            </a:r>
          </a:p>
          <a:p>
            <a:r>
              <a:rPr lang="en-US" b="1" dirty="0" smtClean="0"/>
              <a:t>Re-built in 2007 (originally in 1923)</a:t>
            </a:r>
          </a:p>
          <a:p>
            <a:r>
              <a:rPr lang="en-US" b="1" dirty="0" smtClean="0"/>
              <a:t>Capacity: 105,000 (seated and standing)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2304256" cy="223224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Big House </a:t>
            </a:r>
            <a:r>
              <a:rPr lang="en-US" dirty="0" smtClean="0"/>
              <a:t>(University of Michigan Football Stadium), Ann Arbor, Michigan, USA</a:t>
            </a:r>
            <a:endParaRPr lang="en-US" dirty="0"/>
          </a:p>
        </p:txBody>
      </p:sp>
      <p:pic>
        <p:nvPicPr>
          <p:cNvPr id="5" name="Picture Placeholder 4" descr="The Big Hous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799" r="679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12976"/>
            <a:ext cx="2139696" cy="316344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Quick Facts:</a:t>
            </a:r>
          </a:p>
          <a:p>
            <a:r>
              <a:rPr lang="en-US" b="1" dirty="0" smtClean="0"/>
              <a:t>Built in 1927</a:t>
            </a:r>
          </a:p>
          <a:p>
            <a:r>
              <a:rPr lang="en-US" b="1" dirty="0" smtClean="0"/>
              <a:t>Capacity: 111, 000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92480"/>
            <a:ext cx="2492376" cy="126492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Cowboy Stadium</a:t>
            </a:r>
            <a:r>
              <a:rPr lang="en-US" dirty="0" smtClean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Dallas</a:t>
            </a:r>
            <a:r>
              <a:rPr lang="en-US" dirty="0" smtClean="0"/>
              <a:t>, TX,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USA</a:t>
            </a:r>
            <a:endParaRPr lang="en-US" dirty="0"/>
          </a:p>
        </p:txBody>
      </p:sp>
      <p:pic>
        <p:nvPicPr>
          <p:cNvPr id="7" name="Picture Placeholder 6" descr="Cowboy Stadiu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178" r="1417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2276872"/>
            <a:ext cx="2376264" cy="18002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Quick Facts:</a:t>
            </a:r>
          </a:p>
          <a:p>
            <a:r>
              <a:rPr lang="en-US" b="1" dirty="0" smtClean="0"/>
              <a:t>Built in 2009</a:t>
            </a:r>
          </a:p>
          <a:p>
            <a:r>
              <a:rPr lang="en-US" b="1" dirty="0" smtClean="0"/>
              <a:t>Capacity: 110, 000 (seated and standing)</a:t>
            </a:r>
          </a:p>
          <a:p>
            <a:r>
              <a:rPr lang="en-US" b="1" dirty="0" smtClean="0"/>
              <a:t>Cost: $1.15 billion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Flavian</a:t>
            </a:r>
            <a:r>
              <a:rPr lang="en-US" b="1" dirty="0" smtClean="0"/>
              <a:t> Amphitheatre </a:t>
            </a:r>
            <a:r>
              <a:rPr lang="en-US" dirty="0" smtClean="0"/>
              <a:t>(</a:t>
            </a:r>
            <a:r>
              <a:rPr lang="en-US" dirty="0" err="1" smtClean="0"/>
              <a:t>Colosseum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Placeholder 6" descr="Colosseu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8472" r="18472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23528" y="2204864"/>
            <a:ext cx="2232248" cy="252028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Quick Facts:</a:t>
            </a:r>
          </a:p>
          <a:p>
            <a:r>
              <a:rPr lang="en-US" b="1" dirty="0"/>
              <a:t>L</a:t>
            </a:r>
            <a:r>
              <a:rPr lang="en-US" b="1" dirty="0" smtClean="0"/>
              <a:t>ocated </a:t>
            </a:r>
            <a:r>
              <a:rPr lang="en-US" b="1" dirty="0" smtClean="0"/>
              <a:t>in Rome, </a:t>
            </a:r>
            <a:r>
              <a:rPr lang="en-US" b="1" dirty="0" smtClean="0"/>
              <a:t>Italy</a:t>
            </a:r>
          </a:p>
          <a:p>
            <a:r>
              <a:rPr lang="en-US" b="1" dirty="0"/>
              <a:t>C</a:t>
            </a:r>
            <a:r>
              <a:rPr lang="en-US" b="1" dirty="0" smtClean="0"/>
              <a:t>apacity</a:t>
            </a:r>
            <a:r>
              <a:rPr lang="en-US" b="1" dirty="0" smtClean="0"/>
              <a:t>: 50, 000</a:t>
            </a:r>
          </a:p>
          <a:p>
            <a:r>
              <a:rPr lang="en-US" b="1" dirty="0" smtClean="0"/>
              <a:t>Built </a:t>
            </a:r>
            <a:r>
              <a:rPr lang="en-US" b="1" dirty="0" smtClean="0"/>
              <a:t>in 79-80 CE</a:t>
            </a:r>
          </a:p>
          <a:p>
            <a:r>
              <a:rPr lang="en-US" b="1" dirty="0"/>
              <a:t>S</a:t>
            </a:r>
            <a:r>
              <a:rPr lang="en-US" b="1" dirty="0" smtClean="0"/>
              <a:t>tarted </a:t>
            </a:r>
            <a:r>
              <a:rPr lang="en-US" b="1" dirty="0" smtClean="0"/>
              <a:t>by Emperor Vespasian, </a:t>
            </a:r>
            <a:r>
              <a:rPr lang="en-US" b="1" dirty="0"/>
              <a:t>f</a:t>
            </a:r>
            <a:r>
              <a:rPr lang="en-US" b="1" dirty="0" smtClean="0"/>
              <a:t>inished by his son Emperor Titus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Trip to Rome</a:t>
            </a:r>
            <a:endParaRPr lang="en-US" dirty="0"/>
          </a:p>
        </p:txBody>
      </p:sp>
      <p:pic>
        <p:nvPicPr>
          <p:cNvPr id="5" name="Picture Placeholder 4" descr="14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0994" b="30994"/>
          <a:stretch>
            <a:fillRect/>
          </a:stretch>
        </p:blipFill>
        <p:spPr>
          <a:xfrm rot="4838338">
            <a:off x="-1458895" y="1516464"/>
            <a:ext cx="6768330" cy="3444596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April, 1997</a:t>
            </a:r>
            <a:endParaRPr lang="en-US" dirty="0"/>
          </a:p>
        </p:txBody>
      </p:sp>
      <p:pic>
        <p:nvPicPr>
          <p:cNvPr id="6" name="Picture 5" descr="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363126">
            <a:off x="3171121" y="970909"/>
            <a:ext cx="3925090" cy="5135344"/>
          </a:xfrm>
          <a:prstGeom prst="rect">
            <a:avLst/>
          </a:prstGeom>
        </p:spPr>
      </p:pic>
      <p:pic>
        <p:nvPicPr>
          <p:cNvPr id="7" name="Picture 6" descr="1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994701">
            <a:off x="2427430" y="557757"/>
            <a:ext cx="4289140" cy="5742486"/>
          </a:xfrm>
          <a:prstGeom prst="rect">
            <a:avLst/>
          </a:prstGeom>
        </p:spPr>
      </p:pic>
      <p:pic>
        <p:nvPicPr>
          <p:cNvPr id="8" name="Picture 7" descr="1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533811">
            <a:off x="1402066" y="1061333"/>
            <a:ext cx="6339868" cy="4735334"/>
          </a:xfrm>
          <a:prstGeom prst="rect">
            <a:avLst/>
          </a:prstGeom>
        </p:spPr>
      </p:pic>
      <p:pic>
        <p:nvPicPr>
          <p:cNvPr id="9" name="Picture 8" descr="1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935871">
            <a:off x="2195737" y="247556"/>
            <a:ext cx="4752526" cy="6362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Arena of Death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Form and Function of the </a:t>
            </a:r>
            <a:r>
              <a:rPr lang="en-US" dirty="0" err="1" smtClean="0"/>
              <a:t>Colosseum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232</TotalTime>
  <Words>188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The Colosseum</vt:lpstr>
      <vt:lpstr>Learning goals</vt:lpstr>
      <vt:lpstr>How does it stack up?</vt:lpstr>
      <vt:lpstr>Wembley Stadium, London, England</vt:lpstr>
      <vt:lpstr>The Big House (University of Michigan Football Stadium), Ann Arbor, Michigan, USA</vt:lpstr>
      <vt:lpstr>Cowboy Stadium,  Dallas, TX,  USA</vt:lpstr>
      <vt:lpstr>The Flavian Amphitheatre (Colosseum)</vt:lpstr>
      <vt:lpstr>My Trip to Rome</vt:lpstr>
      <vt:lpstr>The Arena of Death</vt:lpstr>
      <vt:lpstr>Refer to the video question sheet</vt:lpstr>
      <vt:lpstr>Use your handout to complete the diagram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Colosseum</dc:title>
  <dc:creator>Harrison's</dc:creator>
  <cp:lastModifiedBy>Harrison's</cp:lastModifiedBy>
  <cp:revision>18</cp:revision>
  <dcterms:created xsi:type="dcterms:W3CDTF">2011-11-02T20:24:13Z</dcterms:created>
  <dcterms:modified xsi:type="dcterms:W3CDTF">2013-03-19T13:31:11Z</dcterms:modified>
</cp:coreProperties>
</file>