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OR1XCMf7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roaring twenties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CANADA’S SEXIEST DECADE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5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By the end of this lesson, students will be able to…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 describe some of the reasons why the 1920’s were ‘roaring’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 understand how the legacy of WWI affected the 1920’s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Unit Learning goals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Please refer to your handout…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r="4346" b="5440"/>
          <a:stretch/>
        </p:blipFill>
        <p:spPr>
          <a:xfrm rot="5400000">
            <a:off x="6397255" y="1520456"/>
            <a:ext cx="5387161" cy="4189229"/>
          </a:xfrm>
        </p:spPr>
      </p:pic>
    </p:spTree>
    <p:extLst>
      <p:ext uri="{BB962C8B-B14F-4D97-AF65-F5344CB8AC3E}">
        <p14:creationId xmlns:p14="http://schemas.microsoft.com/office/powerpoint/2010/main" val="39492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Anticipation guide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Please refer to the handout…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3042" r="2090" b="3235"/>
          <a:stretch/>
        </p:blipFill>
        <p:spPr>
          <a:xfrm rot="5400000">
            <a:off x="6152706" y="1390030"/>
            <a:ext cx="5543107" cy="4295554"/>
          </a:xfrm>
        </p:spPr>
      </p:pic>
    </p:spTree>
    <p:extLst>
      <p:ext uri="{BB962C8B-B14F-4D97-AF65-F5344CB8AC3E}">
        <p14:creationId xmlns:p14="http://schemas.microsoft.com/office/powerpoint/2010/main" val="19778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 to the roaring twenties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short video presentation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4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Crash course world history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You are about to watch a short (13 min) video ‘Crash Course World History – the Roaring Twenties’.   While the video is American, the content is almost all applicable to Canada at this time as well. </a:t>
            </a:r>
            <a:endParaRPr lang="en-CA" dirty="0"/>
          </a:p>
          <a:p>
            <a:pPr marL="0" indent="0">
              <a:buNone/>
            </a:pPr>
            <a:r>
              <a:rPr lang="en-CA" b="1" u="sng" dirty="0" smtClean="0"/>
              <a:t>Instructions for viewing: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Find a clean sheet of lined paper</a:t>
            </a:r>
          </a:p>
          <a:p>
            <a:pPr marL="457200" indent="-457200">
              <a:buAutoNum type="arabicPeriod" startAt="2"/>
            </a:pPr>
            <a:r>
              <a:rPr lang="en-CA" sz="2000" dirty="0" smtClean="0"/>
              <a:t>Create a ‘graffiti page’ with terms, names (except US politicians), inventions, fads, themes etc. that you think are reflective of the 1920’s.</a:t>
            </a:r>
          </a:p>
          <a:p>
            <a:pPr marL="457200" indent="-457200">
              <a:buAutoNum type="arabicPeriod" startAt="2"/>
            </a:pPr>
            <a:r>
              <a:rPr lang="en-CA" sz="2000" dirty="0" smtClean="0"/>
              <a:t>You may scatter your terms about in a graffiti </a:t>
            </a:r>
            <a:r>
              <a:rPr lang="en-CA" sz="2000" dirty="0" err="1" smtClean="0"/>
              <a:t>styie</a:t>
            </a:r>
            <a:r>
              <a:rPr lang="en-CA" sz="2000" dirty="0" smtClean="0"/>
              <a:t>, or however you prefer to record them</a:t>
            </a:r>
          </a:p>
          <a:p>
            <a:pPr marL="457200" indent="-457200">
              <a:buAutoNum type="arabicPeriod" startAt="2"/>
            </a:pPr>
            <a:r>
              <a:rPr lang="en-CA" sz="2000" dirty="0" smtClean="0"/>
              <a:t>Be prepared to write your terms on the board at the end of the lesson, and to answer the question ‘what made the 20’s Roaring?’</a:t>
            </a:r>
          </a:p>
          <a:p>
            <a:pPr marL="457200" indent="-457200">
              <a:buAutoNum type="arabicPeriod" startAt="2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489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LIKE THIS…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-934" r="3859" b="9481"/>
          <a:stretch/>
        </p:blipFill>
        <p:spPr>
          <a:xfrm rot="10092502">
            <a:off x="4393043" y="1420653"/>
            <a:ext cx="6259390" cy="4570512"/>
          </a:xfrm>
        </p:spPr>
      </p:pic>
    </p:spTree>
    <p:extLst>
      <p:ext uri="{BB962C8B-B14F-4D97-AF65-F5344CB8AC3E}">
        <p14:creationId xmlns:p14="http://schemas.microsoft.com/office/powerpoint/2010/main" val="22288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1119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Crash course world history – the roaring twenties</a:t>
            </a:r>
            <a:endParaRPr lang="en-CA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www.youtube.com/watch?v=VfOR1XCMf7A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31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Your </a:t>
            </a:r>
            <a:r>
              <a:rPr lang="en-CA" dirty="0" smtClean="0"/>
              <a:t>task: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 </a:t>
            </a:r>
            <a:r>
              <a:rPr lang="en-CA" dirty="0"/>
              <a:t>Based on the video, do why do you think the 1920’s are called the Roaring </a:t>
            </a:r>
            <a:r>
              <a:rPr lang="en-CA" dirty="0" smtClean="0"/>
              <a:t>Twenties?  Write a paragraph using examples from the video to support your answer.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4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</TotalTime>
  <Words>254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Tw Cen MT</vt:lpstr>
      <vt:lpstr>Tw Cen MT Condensed</vt:lpstr>
      <vt:lpstr>Wingdings</vt:lpstr>
      <vt:lpstr>Wingdings 3</vt:lpstr>
      <vt:lpstr>Integral</vt:lpstr>
      <vt:lpstr>The roaring twenties</vt:lpstr>
      <vt:lpstr>LEARNING GOALS</vt:lpstr>
      <vt:lpstr>Unit Learning goals</vt:lpstr>
      <vt:lpstr>Anticipation guide</vt:lpstr>
      <vt:lpstr>Intro to the roaring twenties</vt:lpstr>
      <vt:lpstr>Crash course world history</vt:lpstr>
      <vt:lpstr>LIKE THIS…</vt:lpstr>
      <vt:lpstr>Crash course world history – the roaring twenties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David Harrison</dc:creator>
  <cp:lastModifiedBy>David Harrison</cp:lastModifiedBy>
  <cp:revision>7</cp:revision>
  <dcterms:created xsi:type="dcterms:W3CDTF">2014-10-01T14:23:26Z</dcterms:created>
  <dcterms:modified xsi:type="dcterms:W3CDTF">2014-10-01T17:04:11Z</dcterms:modified>
</cp:coreProperties>
</file>