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959D3-9B1A-457F-80D7-E9FDC6DFBE53}" type="datetimeFigureOut">
              <a:rPr lang="en-CA" smtClean="0"/>
              <a:t>10/05/2013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4A7D1-F4A7-4923-9F18-69C7BAB09DD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2410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959D3-9B1A-457F-80D7-E9FDC6DFBE53}" type="datetimeFigureOut">
              <a:rPr lang="en-CA" smtClean="0"/>
              <a:t>10/05/2013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4A7D1-F4A7-4923-9F18-69C7BAB09DD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8478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959D3-9B1A-457F-80D7-E9FDC6DFBE53}" type="datetimeFigureOut">
              <a:rPr lang="en-CA" smtClean="0"/>
              <a:t>10/05/2013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4A7D1-F4A7-4923-9F18-69C7BAB09DD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5112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959D3-9B1A-457F-80D7-E9FDC6DFBE53}" type="datetimeFigureOut">
              <a:rPr lang="en-CA" smtClean="0"/>
              <a:t>10/05/2013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4A7D1-F4A7-4923-9F18-69C7BAB09DD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5338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959D3-9B1A-457F-80D7-E9FDC6DFBE53}" type="datetimeFigureOut">
              <a:rPr lang="en-CA" smtClean="0"/>
              <a:t>10/05/2013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4A7D1-F4A7-4923-9F18-69C7BAB09DD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4911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959D3-9B1A-457F-80D7-E9FDC6DFBE53}" type="datetimeFigureOut">
              <a:rPr lang="en-CA" smtClean="0"/>
              <a:t>10/05/2013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4A7D1-F4A7-4923-9F18-69C7BAB09DD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1822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959D3-9B1A-457F-80D7-E9FDC6DFBE53}" type="datetimeFigureOut">
              <a:rPr lang="en-CA" smtClean="0"/>
              <a:t>10/05/2013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4A7D1-F4A7-4923-9F18-69C7BAB09DD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0044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959D3-9B1A-457F-80D7-E9FDC6DFBE53}" type="datetimeFigureOut">
              <a:rPr lang="en-CA" smtClean="0"/>
              <a:t>10/05/2013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4A7D1-F4A7-4923-9F18-69C7BAB09DD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1556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959D3-9B1A-457F-80D7-E9FDC6DFBE53}" type="datetimeFigureOut">
              <a:rPr lang="en-CA" smtClean="0"/>
              <a:t>10/05/2013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4A7D1-F4A7-4923-9F18-69C7BAB09DD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3870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959D3-9B1A-457F-80D7-E9FDC6DFBE53}" type="datetimeFigureOut">
              <a:rPr lang="en-CA" smtClean="0"/>
              <a:t>10/05/2013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4A7D1-F4A7-4923-9F18-69C7BAB09DD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8546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959D3-9B1A-457F-80D7-E9FDC6DFBE53}" type="datetimeFigureOut">
              <a:rPr lang="en-CA" smtClean="0"/>
              <a:t>10/05/2013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4A7D1-F4A7-4923-9F18-69C7BAB09DD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0407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959D3-9B1A-457F-80D7-E9FDC6DFBE53}" type="datetimeFigureOut">
              <a:rPr lang="en-CA" smtClean="0"/>
              <a:t>10/05/2013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4A7D1-F4A7-4923-9F18-69C7BAB09DD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6028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What you need to know…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Make note of the following information in your notebooks under the title: </a:t>
            </a:r>
          </a:p>
          <a:p>
            <a:pPr marL="119062" indent="0" eaLnBrk="1" hangingPunct="1">
              <a:buFont typeface="Wingdings 2" pitchFamily="18" charset="2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pPr marL="119062" indent="0" eaLnBrk="1" hangingPunct="1">
              <a:buFont typeface="Wingdings 2" pitchFamily="18" charset="2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u="sng" dirty="0" smtClean="0"/>
              <a:t>Hitler and the Jews (1933-1942)</a:t>
            </a:r>
          </a:p>
        </p:txBody>
      </p:sp>
    </p:spTree>
    <p:extLst>
      <p:ext uri="{BB962C8B-B14F-4D97-AF65-F5344CB8AC3E}">
        <p14:creationId xmlns:p14="http://schemas.microsoft.com/office/powerpoint/2010/main" val="223079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Hitler and the Jews (1933-1942)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624387"/>
          </a:xfrm>
        </p:spPr>
        <p:txBody>
          <a:bodyPr rtlCol="0">
            <a:normAutofit fontScale="92500" lnSpcReduction="2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The Nazi’s took small steps against the Jews before the ‘final solution’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First, they passed the Nuremburg Laws in 1935, meaning that Jews could not: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attend university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teach school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marry a non-Jew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hold a </a:t>
            </a:r>
            <a:r>
              <a:rPr lang="en-US" dirty="0" err="1" smtClean="0"/>
              <a:t>gov’t</a:t>
            </a:r>
            <a:r>
              <a:rPr lang="en-US" dirty="0" smtClean="0"/>
              <a:t> job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be the author of a book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n-US" dirty="0" smtClean="0"/>
              <a:t>be a lawyer, doctor…</a:t>
            </a:r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 smtClean="0"/>
          </a:p>
          <a:p>
            <a:pPr marL="731520" lvl="1" indent="-27432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624387"/>
          </a:xfrm>
        </p:spPr>
        <p:txBody>
          <a:bodyPr rtlCol="0">
            <a:normAutofit fontScale="92500" lnSpcReduction="2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Next, they launched violent attacks on German Jews in the </a:t>
            </a:r>
            <a:r>
              <a:rPr lang="en-US" dirty="0" err="1" smtClean="0"/>
              <a:t>Kristallnacht</a:t>
            </a:r>
            <a:r>
              <a:rPr lang="en-US" dirty="0" smtClean="0"/>
              <a:t> in 1938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By 1939, Jews were being moved into special areas of the city called ghettos – overcrowded and unsanitary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Next, they built the concentration camps to imprison Jews, gypsies, communists, and other ‘undesirables’.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43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satMod val="150000"/>
                  </a:schemeClr>
                </a:solidFill>
              </a:rPr>
              <a:t>Cont’d</a:t>
            </a: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624387"/>
          </a:xfrm>
        </p:spPr>
        <p:txBody>
          <a:bodyPr rtlCol="0">
            <a:normAutofit fontScale="92500"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These people were forced to do hard </a:t>
            </a:r>
            <a:r>
              <a:rPr lang="en-US" dirty="0" err="1" smtClean="0"/>
              <a:t>labour</a:t>
            </a:r>
            <a:r>
              <a:rPr lang="en-US" dirty="0" smtClean="0"/>
              <a:t> – and were killed if they grew too weak.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Hitler also used ‘death squads’ (</a:t>
            </a:r>
            <a:r>
              <a:rPr lang="en-US" dirty="0" err="1" smtClean="0"/>
              <a:t>Einsatzgruppen</a:t>
            </a:r>
            <a:r>
              <a:rPr lang="en-US" dirty="0" smtClean="0"/>
              <a:t>) to find and execute Jews in other countries.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Finally, in 1942, the Nazi’s adopted the Final Solution – the death camps.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624387"/>
          </a:xfrm>
        </p:spPr>
        <p:txBody>
          <a:bodyPr rtlCol="0">
            <a:normAutofit fontScale="92500" lnSpcReduction="10000"/>
          </a:bodyPr>
          <a:lstStyle/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Some camps were for work, some for death, and some for both </a:t>
            </a:r>
          </a:p>
          <a:p>
            <a:pPr marL="438912" indent="-320040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"/>
              <a:defRPr/>
            </a:pPr>
            <a:r>
              <a:rPr lang="en-US" dirty="0" smtClean="0"/>
              <a:t>It is estimated that about 6 million Jews and 1 million other ‘undesirables’ were killed here.</a:t>
            </a:r>
          </a:p>
        </p:txBody>
      </p:sp>
    </p:spTree>
    <p:extLst>
      <p:ext uri="{BB962C8B-B14F-4D97-AF65-F5344CB8AC3E}">
        <p14:creationId xmlns:p14="http://schemas.microsoft.com/office/powerpoint/2010/main" val="272567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What you need to know…</vt:lpstr>
      <vt:lpstr>Hitler and the Jews (1933-1942)</vt:lpstr>
      <vt:lpstr>Cont’d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you need to know…</dc:title>
  <dc:creator>Harrison's</dc:creator>
  <cp:lastModifiedBy>Harrison's</cp:lastModifiedBy>
  <cp:revision>1</cp:revision>
  <dcterms:created xsi:type="dcterms:W3CDTF">2013-05-10T18:58:30Z</dcterms:created>
  <dcterms:modified xsi:type="dcterms:W3CDTF">2013-05-10T18:59:11Z</dcterms:modified>
</cp:coreProperties>
</file>