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2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87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96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68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665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84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40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87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93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00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5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22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49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32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AC484-FB72-40CF-B798-60D468232C16}" type="datetimeFigureOut">
              <a:rPr lang="en-CA" smtClean="0"/>
              <a:t>18/11/2013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14349C-9179-410C-85FA-CA9A0BE56B8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498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History’s Most Infamous Pirates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4050834"/>
            <a:ext cx="6354641" cy="1632993"/>
          </a:xfrm>
        </p:spPr>
        <p:txBody>
          <a:bodyPr>
            <a:normAutofit lnSpcReduction="10000"/>
          </a:bodyPr>
          <a:lstStyle/>
          <a:p>
            <a:r>
              <a:rPr lang="en-CA" sz="3200" dirty="0" smtClean="0"/>
              <a:t>Captain</a:t>
            </a:r>
            <a:r>
              <a:rPr lang="en-CA" dirty="0" smtClean="0"/>
              <a:t> </a:t>
            </a:r>
            <a:r>
              <a:rPr lang="en-CA" sz="3500" dirty="0" smtClean="0"/>
              <a:t>William Kidd</a:t>
            </a:r>
          </a:p>
          <a:p>
            <a:endParaRPr lang="en-CA" sz="3500" dirty="0" smtClean="0"/>
          </a:p>
          <a:p>
            <a:r>
              <a:rPr lang="en-CA" i="1" dirty="0" smtClean="0"/>
              <a:t>“This wicked-gotten treasure doth him but little pleasure”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199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By the end of this lesson, students will be able to…</a:t>
            </a:r>
          </a:p>
          <a:p>
            <a:pPr lvl="1"/>
            <a:r>
              <a:rPr lang="en-CA" sz="2400" dirty="0" smtClean="0"/>
              <a:t>Describe the life and crimes of Captain William Kidd</a:t>
            </a:r>
          </a:p>
          <a:p>
            <a:pPr lvl="1"/>
            <a:r>
              <a:rPr lang="en-CA" sz="2400" dirty="0" smtClean="0"/>
              <a:t>Determine if Kidd deserved his fate</a:t>
            </a:r>
          </a:p>
          <a:p>
            <a:pPr lvl="1"/>
            <a:r>
              <a:rPr lang="en-CA" sz="2400" dirty="0" smtClean="0"/>
              <a:t>Understand the fine line between pirates and privateers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993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1209"/>
            <a:ext cx="3088109" cy="4680152"/>
          </a:xfrm>
        </p:spPr>
        <p:txBody>
          <a:bodyPr/>
          <a:lstStyle/>
          <a:p>
            <a:r>
              <a:rPr lang="en-CA" dirty="0" smtClean="0"/>
              <a:t>Beginning in 1701, every ship sailing into London would have passed Kidd’s corpse</a:t>
            </a:r>
          </a:p>
          <a:p>
            <a:r>
              <a:rPr lang="en-CA" dirty="0" smtClean="0"/>
              <a:t>His body was tarred, and hung from a </a:t>
            </a:r>
            <a:r>
              <a:rPr lang="en-CA" b="1" dirty="0" smtClean="0"/>
              <a:t>‘gibbet’ </a:t>
            </a:r>
            <a:r>
              <a:rPr lang="en-CA" dirty="0" smtClean="0"/>
              <a:t>over the Thames River (Execution Dock) as a warning to all ‘would-be’ pirates</a:t>
            </a:r>
          </a:p>
          <a:p>
            <a:r>
              <a:rPr lang="en-CA" i="1" dirty="0" smtClean="0"/>
              <a:t>“He was probably the unluckiest man to ever sail under the British flag”</a:t>
            </a:r>
            <a:endParaRPr lang="en-CA" i="1" dirty="0"/>
          </a:p>
        </p:txBody>
      </p:sp>
      <p:pic>
        <p:nvPicPr>
          <p:cNvPr id="1026" name="Picture 2" descr="http://www.thehistoryblog.com/wp-content/uploads/2011/05/Captain-Kidd-executed-1701-gibb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47" y="1270000"/>
            <a:ext cx="2959224" cy="421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Kidd’s Early Career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537856"/>
            <a:ext cx="6819901" cy="450350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Born in Scotland in 1645</a:t>
            </a:r>
          </a:p>
          <a:p>
            <a:r>
              <a:rPr lang="en-CA" sz="2400" dirty="0" smtClean="0"/>
              <a:t>Father was a Presbyterian minister</a:t>
            </a:r>
          </a:p>
          <a:p>
            <a:r>
              <a:rPr lang="en-CA" sz="2400" dirty="0" smtClean="0"/>
              <a:t>Led a </a:t>
            </a:r>
            <a:r>
              <a:rPr lang="en-CA" sz="2400" b="1" dirty="0" smtClean="0"/>
              <a:t>mutiny</a:t>
            </a:r>
            <a:r>
              <a:rPr lang="en-CA" sz="2400" dirty="0" smtClean="0"/>
              <a:t> against the captain of the Pirate ship Blessed William</a:t>
            </a:r>
          </a:p>
          <a:p>
            <a:r>
              <a:rPr lang="en-CA" sz="2400" dirty="0" smtClean="0"/>
              <a:t>Was granted a </a:t>
            </a:r>
            <a:r>
              <a:rPr lang="en-CA" sz="2400" b="1" dirty="0" smtClean="0"/>
              <a:t>privateering license </a:t>
            </a:r>
            <a:r>
              <a:rPr lang="en-CA" sz="2400" dirty="0" smtClean="0"/>
              <a:t>by King William III in 1695 to hunt down pirates like Thomas </a:t>
            </a:r>
            <a:r>
              <a:rPr lang="en-CA" sz="2400" dirty="0" err="1" smtClean="0"/>
              <a:t>Tew</a:t>
            </a:r>
            <a:endParaRPr lang="en-CA" sz="2400" dirty="0" smtClean="0"/>
          </a:p>
          <a:p>
            <a:r>
              <a:rPr lang="en-CA" sz="2400" b="1" dirty="0" smtClean="0"/>
              <a:t>Negotiated assistance from some high-ranking officials in British parliament for a 10% kickback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732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Kidd Turns Pirate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292" y="1797627"/>
            <a:ext cx="3896590" cy="4606696"/>
          </a:xfrm>
        </p:spPr>
        <p:txBody>
          <a:bodyPr/>
          <a:lstStyle/>
          <a:p>
            <a:r>
              <a:rPr lang="en-CA" dirty="0" smtClean="0"/>
              <a:t>Kidd purchased a ship called </a:t>
            </a:r>
            <a:r>
              <a:rPr lang="en-CA" b="1" dirty="0" smtClean="0"/>
              <a:t>Adventure Galley</a:t>
            </a:r>
          </a:p>
          <a:p>
            <a:r>
              <a:rPr lang="en-CA" dirty="0" smtClean="0"/>
              <a:t>Recruits a ragbag crew of scoundrels</a:t>
            </a:r>
          </a:p>
          <a:p>
            <a:r>
              <a:rPr lang="en-CA" dirty="0" smtClean="0"/>
              <a:t>Supposed to privateer but they want to plunder</a:t>
            </a:r>
          </a:p>
          <a:p>
            <a:r>
              <a:rPr lang="en-CA" b="1" dirty="0" smtClean="0"/>
              <a:t>Killed one of his gunners – William Moore </a:t>
            </a:r>
          </a:p>
          <a:p>
            <a:r>
              <a:rPr lang="en-CA" dirty="0" smtClean="0"/>
              <a:t>Needed </a:t>
            </a:r>
            <a:r>
              <a:rPr lang="en-CA" b="1" dirty="0" smtClean="0"/>
              <a:t>plunder</a:t>
            </a:r>
            <a:r>
              <a:rPr lang="en-CA" dirty="0" smtClean="0"/>
              <a:t> to keep his men happy</a:t>
            </a:r>
          </a:p>
          <a:p>
            <a:r>
              <a:rPr lang="en-CA" dirty="0" smtClean="0"/>
              <a:t>Pirated small ships in the Indian Ocean – who would notice???</a:t>
            </a:r>
            <a:endParaRPr lang="en-CA" dirty="0"/>
          </a:p>
        </p:txBody>
      </p:sp>
      <p:pic>
        <p:nvPicPr>
          <p:cNvPr id="5122" name="Picture 2" descr="http://img.timeinc.net/time/photoessays/2008/old_pirates/ki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91" y="1797627"/>
            <a:ext cx="3452668" cy="4249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err="1" smtClean="0"/>
              <a:t>Quedagh</a:t>
            </a:r>
            <a:r>
              <a:rPr lang="en-CA" dirty="0" smtClean="0"/>
              <a:t> Merchant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870" y="1930400"/>
            <a:ext cx="3941793" cy="3880773"/>
          </a:xfrm>
        </p:spPr>
        <p:txBody>
          <a:bodyPr>
            <a:normAutofit/>
          </a:bodyPr>
          <a:lstStyle/>
          <a:p>
            <a:r>
              <a:rPr lang="en-CA" dirty="0" smtClean="0"/>
              <a:t>In 1698 Kidd captures the </a:t>
            </a:r>
            <a:r>
              <a:rPr lang="en-CA" b="1" dirty="0" err="1" smtClean="0"/>
              <a:t>Quedagh</a:t>
            </a:r>
            <a:r>
              <a:rPr lang="en-CA" b="1" dirty="0" smtClean="0"/>
              <a:t> Merchant</a:t>
            </a:r>
          </a:p>
          <a:p>
            <a:r>
              <a:rPr lang="en-CA" dirty="0" smtClean="0"/>
              <a:t>Steals cargo of satins, gold, silver…</a:t>
            </a:r>
          </a:p>
          <a:p>
            <a:r>
              <a:rPr lang="en-CA" dirty="0" smtClean="0"/>
              <a:t>But this was ship belonged to the </a:t>
            </a:r>
            <a:r>
              <a:rPr lang="en-CA" b="1" dirty="0" smtClean="0"/>
              <a:t>British East India Company</a:t>
            </a:r>
            <a:r>
              <a:rPr lang="en-CA" dirty="0" smtClean="0"/>
              <a:t>! – an important trade partner of the British gov’t</a:t>
            </a:r>
          </a:p>
          <a:p>
            <a:r>
              <a:rPr lang="en-CA" dirty="0" smtClean="0"/>
              <a:t>Kidd flew a </a:t>
            </a:r>
            <a:r>
              <a:rPr lang="en-CA" b="1" dirty="0" smtClean="0"/>
              <a:t>French flag  </a:t>
            </a:r>
            <a:r>
              <a:rPr lang="en-CA" dirty="0" smtClean="0"/>
              <a:t>but was actually working for British - controversy</a:t>
            </a:r>
            <a:endParaRPr lang="en-CA" dirty="0"/>
          </a:p>
        </p:txBody>
      </p:sp>
      <p:pic>
        <p:nvPicPr>
          <p:cNvPr id="4100" name="Picture 4" descr="http://british-history.net/wp-content/uploads/2013/05/Adventure_G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2" y="2067791"/>
            <a:ext cx="4230820" cy="303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Arrest, Trial, and Execution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6" y="1756064"/>
            <a:ext cx="3389734" cy="4285297"/>
          </a:xfrm>
        </p:spPr>
        <p:txBody>
          <a:bodyPr>
            <a:normAutofit/>
          </a:bodyPr>
          <a:lstStyle/>
          <a:p>
            <a:r>
              <a:rPr lang="en-CA" dirty="0" smtClean="0"/>
              <a:t>Upon his return to New York, Kidd is arrested</a:t>
            </a:r>
          </a:p>
          <a:p>
            <a:r>
              <a:rPr lang="en-CA" dirty="0" smtClean="0"/>
              <a:t>Hoped his powerful friends would support him – didn’t</a:t>
            </a:r>
          </a:p>
          <a:p>
            <a:r>
              <a:rPr lang="en-CA" dirty="0" smtClean="0"/>
              <a:t>Spend 2 years in captivity, tried, executed, hung-up in a gibbet</a:t>
            </a:r>
          </a:p>
          <a:p>
            <a:r>
              <a:rPr lang="en-CA" dirty="0" smtClean="0"/>
              <a:t>Couldn’t find his papers that showed he had the right to seize the ship</a:t>
            </a:r>
          </a:p>
          <a:p>
            <a:r>
              <a:rPr lang="en-CA" dirty="0" smtClean="0"/>
              <a:t>But…was it a mistrial???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AutoShape 4" descr="data:image/jpeg;base64,/9j/4AAQSkZJRgABAQAAAQABAAD/2wCEAAkGBhMSERUUExQWFRUVGBwaGBcXGBcYGhcYGhwYGhwaHhwcHCYeGBsjHBgZIC8gJCcqLCwsGCAxNTAqNSYrLCkBCQoKDgwOGg8PGiwkHyQsLCwsLCwpLCwsLCwsLCwpLCwsLCksLCwpLCwsKSwsLCwsLCwsLCwsLCwsLCwsLCwsLP/AABEIARkAswMBIgACEQEDEQH/xAAbAAABBQEBAAAAAAAAAAAAAAAEAAIDBQYBB//EAEcQAAECAwQGBwQGBwgDAQAAAAECEQADIQQSMUEFBlFhcYETIpGhsdHwMnLB4SMzQlNishRSc4KSovEHJDRjk6PC0hUWQ4P/xAAaAQADAQEBAQAAAAAAAAAAAAABAgMABAUG/8QAKhEAAgICAgEDAgYDAAAAAAAAAAECEQMhEjFBBBNRcdEiYYGxwfAFkaH/2gAMAwEAAhEDEQA/ADFzFmaUJWEgICmuhVSVDbugpEmY31x/gR5QLLT/AHlf7NP5lfOLFIgNtMxGLPN+/P8Apy/KHokTfvz/AKcvyidMR2y0dHLWtr1xJUwzYEt3QHJmOpkzPvT/AAS/KM7rlrDaLIJYlLvKmFTlSEMkJu5N+LujzfS2tdptCiVzVBJwQklKQNjDHiYCk2ZS6ksNqie7MwbfkyTk6RupevFsIbpEP+zSfjFvq9rnOmTejnqQgXSoLASkdVnBCsKHF4wJ1aXheqzs1W4O/dFdpDRypRZRd86+BwMBS8WUlgnFcvH1T/Y95slsE1+jtCFtjc6NTcWeJ+jm/e/yJMeG6oTVpttn6N3MxIpmkllA7rrx71BtkgboZ2U4f6afOF0E/wC/H+kn/tBYjsbkwgokTvvv9tEO6Gb99/toggQ5oHJmoGTKm/ff7aIcETPvf5ExO0dIjcmYHEqb97/IiOLlTPviP3EeUENCuwvJmoGMmb98f4EeUcNlmffr5Jl/9YLEKDyfyagX9Gmffr5plf8ASIrR0stBX0xUzUKEYOAcAMoPaAdOEizzSMk/ERk2YtSIUIwo6BTGoH94V+zT4n5xYCAUj+8H9mPzGD0xF9jEiYczw0QLpbSAkSZk0t1A9cCchvO7OFMYzXXUWSlKp8pQlEVKC5So/hYEhROTEcIpdGC/Z0dQuhSWF32iMC+bvhuMW6dcZRUZi0LUsnG6lgKMA6iw+MG6OtFmtN4S+pM9oAhlA7QHYja3dD8dGTBrTLQpSSZSRgedaPRnxu40jK6y1mlCSTcKgXq1Sw5CNRK0HOmrWAVXiogqIUUIDVY+zngz4RP/AOuWSTNaZOQUrBZloBSoNQuesK7sImh5dEf9nGjbPKPTzZqDNwSiv0YzJo149gHGnpkVOitFyJQvou9YM4LpOdK1rFtDWIdaOxyOwDDgIRjgjrxrMdhR0RwxjHYUIR0QDHGhEQ6E0Ew2AtNj+7zXwunurBxgPTCHs80f5avAwDFjChCFHQKZL/7/AP5/8oMTAhT9M/8Al/8AKC0mISexx7tjhHk+sOsC7XNd2lJP0aMm/WO1RFdzsI9J0+Vfos+7j0S2/hL9zx5BJ9euUNESRIgb4TlJCkkhQNCKEbw0Mv1rEgA4wwpbo07OnhSFJmTAwfoFKSrJLqYEKBJzGJ2Uh0v+zS2G4bqBexBWHR7w8ngTQFvXZ5wmINH6wpVJIcZtTZG8mf2kSW6sqYo77iQ/FyR2Rm2MmgrQ2oFnkXSpUyaU1ZSiEBW0IFO141Aij1c1ql2sEAFExIcoJBpg4I9oPTAEU2iLoGEk/kZDo7Db0deEtBOgQ6GPDgqBaMOjsNBhEweQB4hGGvHHgcg0SPCJhkImBzNQ54H0kl5M0bZa/wApiV4jtivol+4rwMFSNQVKPVHAeEKOyxQcIUdQhk5n1v7n/IwQkwLaVgTg5xR/yiZE4bRHn5ZfjZZJ0STpN9CknBSSntDfGPGejKDdNCkkHiCx749mCxHn+vmhVJmKnoAuKa/UdVfsu2w05vD4ciuhJwb2ZkiIwW3xNZLKpZxYDE/LMwf/AOMRsKjxZzyi8skY6OjD6DPmjyS18vQJLXSHqS9c/h2xoLBoWWlJF0LJd3D4bMxnV3zjP2qyKE9UpAJLlhmWF7c5bwhlJM5JQodZbeuQsTJailScxRwTUFtuf9I9k0PpIT5EuaAwmJBbYcCORBEeN6D0Yu1ThLBug1UpnupGJ+AGZIj2OwSZcmWiUiiUAADz2kmvOIZ5pa8j44sOBiG2z7iQfxoHatIPcTDJs5TdW6+wkgEbHyO9jGb03rUhriguWtKkm4UveAON4dUp4ZjdEYysdxZpbfNbo98xI8YnlWkE3ftdam5JZ/CMfpnWmStMtaJjqSq9dSlTAtm4DkcRnBGqGk+kXOJvEUJmqYO5LJxYUrzO6GtpWY1zwr0AL0tLGBve6H78O+A7RpaafYSkb1EqPYGHfAuT8A0XZW2MA2jWCzo9qdLB2XgT2BzGO0xoybNYrnrVmEqHVrsAIA7DFbL1aUahaUj3eLs5rDqLNo2S9ebNeKU31n8KQx5qIgY6/oGMogZPMluRwfHdGJtWr60ZJVvBLvtAOEAqss1PWCVoIzYkb8iQMIPt2HR6SdeJbAiVO4MgN/NHJmushSFJUJiCoEC8h3cH9UmPN1TZp2g8FEHY2yDrHbyKL/i9Z7oRxa2Bs9mkl0p4DwhQ2y/Vo91PgIUd5I8z13mKE2VdKh1FeypScxi3xjPypkzNczB/bUfjWNFroppsr3FfmEZ+U5yLY1YV88KiBxTFcmnpnFH7SlzABtUvzitts0rBDquipdSi+xw7Q+02oqJVkCyR3v8AGBDMLXVB6u+3jHNOVuonu+n9LHHDnle6/RB9lHVAFA2WflFho6yDpEuC7EuX9kAlSq4sAW3tFAi2kAAFx64Ro7Hb1dAtanFBLRerUC8o8HH8xjQxvlst6r1+N4eGOnar6fQZNt2ISyOsoMmgAAD9mG8xXKlhc4G8S3Wd64gYiAZFtIvmpGe6u3i0ORayTe/VyNeJdst+2DK1K60cWKOJ4XDl+OX8F3Z7AlNEuHySSH7DlFjK0KrNXH6QnsrSKFE7M3hvDt3OIJs+llJoTTC8FM3EZPDxyxb2iOf/AB2fDHkna/Lx+hep0KlvbIptI8CXiAavpm1f+JRVTcMa8oZ+nqSCpyfW7Ac4LselHe+EhsS7h9j4iKuvB5yUqt9fX+/IfI1SkAdYE8AEj4nsixkaJkIDJlp7H7z6pAVmnAhw/wC6a8QHZQ4dhgoTSR1SC+0V9dp3QjxtjKdBK5cRqmbm3xEqYcDR+dPXqsMnTnwwGP8ATyhKGGq6xfGvZHJqqh8sojNsSlBU9BXkPGOSLehab4ICXYksGYmmMAwbYZN8KJFFEJNXYEE+JHZDbHodiq8QX6gO6peuFW7Ip7ZrL0Us9EyjevAgvm1WNAz90BSdd5ypqAUAIculNXoWc5ARRSSpDqEmm0WiLGBXN2pg/rxicS3SfW6BLNpPpQVFkspQAfEgmvrN4MQ13b5QgrVaZurP7CfdHgIUKzewj3U+AjkXFPNtc0PNl+4Wqz9bxjPzXShVKhJoCO3B/wCkaTXKWDMlvXqKpRjXvihFMAx4gMOINOYMFdCS07KeYGI2O/EM0VtqnXjsb0/GLq0yEhLsAxGFeT4HKM/ecvvjnji4y2ex6r1yz4fwqre19K+6Hpi40jM6OzypWBKb54rqP5bsVdjs5mTESx9pQT2kVgjTVpEyesp9kFk8BQdwi55UdbBEKunLmxGGwxMOqQoVD4EsSzEggKcD08QGOJmkUwgC207RZ2O1Am6905EPdVvY4PBxD0VQ5Eeu6KEQQi3qAY9Yb8e2OaeHzE+h9J/lYqPDN/v7/dFtKtISlSTuYD8QwHN4RtV0OOsXvEE0xfDBg8BypiJiq+1vYU3bTFtIlJLqWQES8quXFAN1RC27SLPHhjiyZV+JN2q+X/I6zaSVMUgI6pBdheD+8WYJ3B3jWyZzqFMUurcXoeJD9j8aSw6QlMLwL7g93Zh6rF1ZgLx9MwoOQ8Y7MbvzZ8znTi1ceIZPQ6Xzr2hJ/pAyxjBNpmsANxA4MXPaTAa1Au3oRPL2CHQPO0KmenrmiTRv11AsODt2xXWfV+WZBKwxUyyKgAAkBuGYr7R2RBp7Ww2ciXKT1gyrx9kbKZmmdIqrLrrPvB7uB+yGFHw4DvjKqH5eBmtFmTKShKBdvEkgZgN21MUCXQQag4g4c4vlWo22WymSuWQARgQoEVH7uLwVpTVMiSg3xelgJNKF1E7dqo35CO3sfqtLCwu+lBALhRAdziOxjGokoloSejSlJIOAbv2QNofQ6ZUpKQQos5VtMWK0Xk4szxNItOSlK0jaWT6tHuJ8BChWQ/Ro9xPgIUdBM891vU0yX7h8eIeM9eITs3MRXaaNF9rpd6SVeci6qgzqnzin6jMElyMyzePhBiyc+wG0y7yCHSKYAv4YF4zVqQAsgYU5OAWjWJKnN0PRsGI4Fh4RkZj3i+L+ECXaZTHJe24/mv2d/wABOjLaJUwLIJICmYsxIIBwyeByXrtrDI6mACx0NIh0NKoxhyFQ9xELw5Koxh7wXZbYcFFTbcW8x3wI0Xmq2jBMmFaw6ZeCaspW/cMeyBKKl2Ww+onglyh/r5LzRkq14CWQkDO7Lcbgpi5w+MMttqWpV1QUgP7CUlzUucCCd7kRoTaFGgDbaenjqJZyd9vqkSkklSbLx9UuXJ44/p4/j/llRZLRPKXRKUpLkXlrYMDgBQsDmSHaJtGWwzZi5aklKkioBZqsQRiDzhlptCkL6MqKUVYhyd1GZqNXZDNGz1KmpzU/tEOpWNKcWEFNVVHNKNvkiTTGgELQSUBwKFi/dXaYhs+r0olJQAEkEKFd4cGhI4xpQlxjhTZ2iI1pqKUb14QtvoCAZWiJSU3UpSlILhnD5PtNKVgiZKDMQ4NKwUoV20hisIwAZEkAXU0GADnzeH3CKQjQZwgsNT1hBMbWxfVS/cT+UQoZo0/QyvcT+UQouAwOuH1kn3VZkYFFaBzFRLs6PaWS/BTeZ4n5RqNNSCqahg7IVmzOU7nygVFhzuoS2ZSfBSiO6MhJKzNTQj7KCQM2I7zGT0olPTKZ61558ax6RbbYgA3pgoHa4lQpuy7IwmkrLeTfAYhy241aFyTUaR1el9JLNGco+F/f+FUco6kxx6QgYJznTDYcYbGMKGvD1AgBwWNRv4bYciyrUkqCVFKcVBJIHE4CMEK0dYpk5QRLDqPYBtOwRvNHqkyE9CFpeWOs5YvmScHrhlSJv7P7PJVZUrSkX3UJhIBJUGbkxSWjFaUU06YwYFRUOBNDvDHHZCTVlsOOM5VJ0eiJRSlX5vHUoLgYk4DaTvjLaG1tYolzEgBgkKD0oAHGYjbaOS8z3fGnn3xNR3QMmN43TGWzRaLpTOLlSaBIJIbMYmj4xT2DRfRrUVLvHKjEHsDDDKNkUOSTg13i+MZ61yVpWrMuP3sgfDtiso60JF72FGzYrSSaXiDxdQ73HCI7wyy5xaGRcQK4MCdpoH7QO2KhRuzLjFnLGhpVu75wJryAmSkGnoZtDJqQxjkybQk0AzenryiJM9Cg4WnmQH5RIwloBx5NjHEIBNM/DbAImALV1nDk0U4ywYxPbZyZaAtKqEVSWfzHKL+2+xORt9EB5Ev3AOwNHYj1dW9llEZoB7awoYYxms9oWmZLCSzoV4pgFIJAvKJBpU07AO6D9akkzJbN7KseIgOVYnpeNM/WEQnJ3SGBtK2ZX6PMugBkuwpR68235xlDKLEk1PHDZw843nQskuskMcQMBt3Rj7HYSpaUvdCyASRXbtrh2xOn2dvp8qUHFtrd39ymnaNci6yQ1fMbYEtMgoUBiCKHxHEGkehWbR15F2cEruqLZdWjEAVS+EZrXHRARdXLSAnBTHPI40djDwbsTPPHJaVS+V0UDxCtUNKjF/qzbLJL608K6QHqlipIFKsDiK5RVs40jWaI0bLmWWXKmIQopS4vYhQruo1CKUzLU0ej7WlMsIEphQBKUgJL5CpFYoZOkJFoWBLXfONUkM2dRj84OTZwlRIBrsJYA7sIX3PlBoDlyv0VS0yrqRNmEsxZJIS6BtSGqWjO2u0BMxTAhJJCUqGCcuIaoB2iNNaLCpRFQWY1YOBW7Sg5BtsR2iypWesE82B2Mc40p30FGDXZVFYQgEklk5Ek4Z09bI9UskwMGfqhigOKgVAIDPzG+KcaMlmYldOqGGAFDhs2j94wX0cyvRKujFmcA554ecKp0UlLnVlrK0kKhRUFDC8hlNyevcYDtuliHmJBYCgYuoJxyIG4bHjG6V11mCYtAY3SUlTGpFDmwDwNI1oVdu3QcQ4oWPrZBc2GGLl1s3yNKzClQ6pBo5BOKbwIujrUILRXTLaUVUrA1vXUuRTDrHbszjPyNcyglXRAkgj2mAdno2LBuEHarz0WjpFrSjpAp83Y51NKvAcwyxSgraJ51onLIUlBKXo5J7iadkTWOwLUFLmOgGl1JY89vp4tErBXd257TuMR2mSEkkruIapJzc+ucBOhKbRl9KWxQWEJWbqWGTnPHsgPp71HJBx8TjnGntFkkhKiFpKj9oXCpz8YyZsd11UUi8E3hSpAOBL84r7gvt09ntGrNLJI/Zp8IULVsNZJA/y0+EKGEMjrNMaZLwcpONBiIEkzScWgjW5IJlvVgacSmAZMgFu+vGIT7GM3rRZwqYmZfcq6pAJui7n3iKu0Wpbh1qp7JGR28RG0tuhETqKUQ1QEsGpzeGWTVWQit3pHwK6gcmqYyaSGT0ZfRvTTJqQgm+4K1gkBsKuW5RotYJDyxeqxGPWpnyrFtZrHKRRKEpepKREtrkIUkvg25vDFoDl5A2Yc6ry1AEOC2ANPAmKW16KKZoQlq4VjZWf6NSpbuB7J2g4cTlEdikpVMUFAEm6Q4wIJ7MYbkxmtWGapaF6JJJHWOF4O1KmhZsGaNFcxf4+cV9nmbOAyfDx2QQEsl3Iwf18KQjEJGSC3wodvrdDhLO4Uzxfa2f8AWIJNrQWxJxw9bol6Y1IFGxrXcBQQGzEsrcTvpziQpS2RhsgUrU8KVwh65IOI9coCZjKaR1BlTS8hRQpy7kqT5vFVpD+zeegPLUmbu9lXeW749AlyWNOWNIeJrDrFu+Kc2DieO2zQ9ok/WS5iRtIJHaHEWejlhKUrSetni/4n5R6V+lJIKRXeWaIpllkrotCH4B+3GEk1I6cGb2m+Su1QMjS8tRAQzIFMAVEADMinqkU+lOkmMpYITkxCkB8nSSOfCDrZqykuZKlBQHsqN5J3Oah67RUxUWaXaHa6tkuFXQcXfH2Th/TGG0TjKjiSU0SBRqADPM7eMWOgUIeYlYF1TOkswIejHPGKwzp61BISshP2bpf94kU9NDZmi7QHJlKwo90tR9uMahpOz1rQCAmzSgMAgNwyhQtEIu2eSNktH5RCjpOcwmuS/pZQo5SfzBu+BbEosQK05+qRJrqh58vdL/5HyitsksIqV3TRxnEJPZVLRciWaHDfufuygqWXDevlA/6alQ9qg9Nvh4JODAbfWGHjCikvRht59euUQixvh4evTQ5Nnrmefypx3xNPtQQmoYAY/IcoVo2jPaek9GEKfrPdxxBqNwYg8oBmaQEohd29kUOA4O9sixh+tttMzokj2ak7XFByYxQzpYUggOFDBy420r8IokqG3RvtE29FolX0BkuQQU4EDDf5GJJ1iKgby3OzZyp8Iw+r2mZ0hJZiM0rfIYhjQtSLpeuMy6SJKBsJUoh99OseYheG9C0XyLNdTmWG0P2ZQTKu4CnFhy3wPo3SBnS0qAHWFQ5HWzGODv2wUwzPsiphaAdtltTLQVLIAHednGKZOl0rLqTNWNiEkIHnxMFSrCmevpF9ZA9hJFBleIzUaY4ADkbPKUAkkACpJyAjphjpWI5FXP0jZ26oKVbFJbxEQ2TWBs24uRwr1hxHZAdptC5q13QmbLTW6aKIbAPUF3Nd0C2/RS0AKQCRR0h7wzb8YG+M03+ZRRj09GwFslrSymSdhNdxBGI3jnEadJSAfaDtm/xDxk9GLXMLJep9mpAfj7LcQaxLrJIMgISJh6VVWSSyU4lRLk/0MT4XtBpLs18u1ylKYEEwUCD69CM1oqz9JKlKVmkEsAz58/lB67TLkiiifwguScMMokZpeA+cARUKIf2RR4E6OYL12WkAggMRec7csIrbRphKiArpAMgCM9vl5wbYSj2kTH2gtnWof00awUbmw1lS8uonwEdjlgU8qWfwJ8BCjrEPO9dEvPlY0Q9PeLRWy5LM7iuFfL08W2tyiLQhvux+ZcApmoUA7UOeHBs4559llpD5c9KALqSSMycCeHL0ImGklj9Xg3rdEokoZlKAGNaHu9YxybZkCt8biPXp4UCp9nP/AC0yt1IpkATDpdrvAie2RTt7B8YnXK6vUICd1D2xWKRLSa3lHcw7zjAsNIWktCSp7XJpSoEmteI2jKA5epS8DPSOCMt9YPmWNIllbjrAMCWpVxvxfKBrL0xOC7pxd/6QyboUJlatITRUy9tBSDzYGnbnEdq1Vlq9qatYGCUlKQH2ADBolNmCXdiTRkuRvJNByhqCqWCorSnefkOcbkzUFWW0okpSgBQCQwDA0GbUc41hBBml8ECtftEZD8O/PhjXjSi5w+2tILMhLPxNOx+MGKtRut+iqwoWQcMHZRMUgq2xe+i0S0tLk8eODNxjPaZtxmOkKFwOmYQL91bsEqGIT+IZwJ/5ZLgoJScbhyOGBDcxDytK5ktSgUGvWHVCwdpzF7veKc7Nw4u2RIm3JaZjqVNWhkAgqYbKByOO4RHYZ4nTWmGa5AuXXSEskXiWwq9YvbMoOW9kHKsKx6uy137yVMVOmrXXxYitTvg1dUwKS3YCmUhM5QmtNRLl3lqKQFINAlN5LOTsMZ1SyVKDBIXU+6KhA2B2403xdaaMtChIlC6hJdZcm8vecSw9UistqAEhQyI7DQiFkjKWy70FMmzJIQlSgEFizUGO3fB4sRTUA1+0p9xc1IFW7oqdUdIATFoLkKqna6acnBHZGpM9JLCYA+A27eMQYxn59mThVSmxdqbvmM4gDpULrpPHc+31yjQ2zR4U5Kq4bzFfLswY48RQF/XjC0MmeiaK+olfs0flEKO6LA6GW2FxLdghR1kjAa4f4hHuD8yoqL5JZxhj3nnh2RZ64Wm7aU9V+oO8qisk2n8FcXLP4Ujnl2Wi3Q5FmViQaRKlAGRL4jGLGxaSlqSAoBJJzDgwdMlIWGIoMGpuekCjcq7K6y20JBYYwRL0kkYp7PGIJ+j23D0T64QOVMKYbW9bO2FDSYTaLalSgBeO5mDjM58oLs01KgzKBbuzrAdnsd9LoVUY3sjEqUrSessPmGcnnBEdEdotMoEpulQOx28axnNYLakTEy5YejqBJZzgDubZi8atM1JAo/L5euUYC1zT+kTWqozCkfu0xyAaGitgbHrs61AX1k7EiiRwAhwStFULUBn1iQdzYEboHSqZ7QKTm3lD021N0EvUsScE8fVYoLbQenSqZrJtSWAoJqQxB35w62aMVJuqN2ZLPsrrdLjCh6pz2For7LNQpHWmByC4JGeNPKJ7DpFUkXVC9JUXKCxI3tURvA6abLTRdsKQAWUk0uvWgx3Y50i+t2mDJs5UmWoUCUktVRoGAJJMZ5H6NWZLnpQBUImBRbPJjyrANp07MmLBKrwA+j6rBJIIKmyIAo9YKk4mkkySzJckl3er7fmXrxh86VedO4/L4RFIOQNE0xcFs3zEEoOeOz4CN2R8lbo6fcmoVUCgU2w0b1ujayp95lJQQM1AAk93hGV0XoxUy0UDpQsKJODPeAbMmNhNnqTQVbFnHds+cRkrLNjJU265CSslxVgAM4hWpaSQoAh33U2DGkFyFqKgCHOOOHKta4+cQ2tZJLjLdj/TPzgUKbnRP1Er9mn8ohQ3Q3+Hk/s0/lEKOoUwOtoBtPBKfE+Zivl2Vya/IfD+sFa52pKbVUsyE7TtgCzWkkBlprtUPDKOeXZdPQdL0aSQAMTnUv8AL4QfZJRQFgqpVscA7n5RVGyzTmrexPHKkRIlKWsIqCA5UcQnBhsJOeTQUrYr62WEq1rWOrMCVHBLhq4CqSKU6xNS+AjhtC5auuq+n7RxvFiSE86BsawSi3Jlnow4KGoElg7Mze0TQc8cYkVp1ASQtHVLki6U0wdiSG4R08Uc9sGs0y85AKHwBqC1LwbGpbjthqqu5y3ehEC7csgplSZikE/WMCWNcCamuOERAihmqmBvszJS7r7SwunmY53HZW2TS1EtcTfG00QObV5AxkbekyrTMvs94uas6wFON0egptBUkMqW21iQBtAdjGP1msd2alZdSV9UqJBc4j0BGSMpXoql28sCliHY5HOm6IbELwWEh0k4YXQ2PrYIdO0ajItWDJCg1A3LGHF0hkuykAFTFQzbDzMEnA+fH15REotnXKleyIisB75ZmoBid+3PdBF7I1ygTQd2PAfGG2YdVac0G8PXrGDEzgbygkgF2fFt/wAoBSLs2uCgR65wpRPVFglbAMzKFAC5DHMZPjE9nPbj3+QEAILAj9Xsp8mg+zS7xCRVRx2gZ86H0YyBNbv5L/V22hKbqgxNSQMX272w3Ji/UBhkefdGfMgqogG6hsTsrz7YurPKHRparjB/A5l4kxmqBbXOEolRqT7KaimFMhxistGkHcVBaj18fWEH2u0G8OqHAzqRXaIHta74vMQeHwBYDzgVfYUj0LQB/u0l/wBQeFI5D9FoAkSgMpaB/KI5HUTPN9dbKDa3zuJ7Kj1wimVZgAOq+/LfhyEXuuf+Kw+wnxMVUoF3qWGeHqvpo5pvZePRNZdIzUAXVOBRjzOz1zhdOJs4dKL3UrcBJFXFBxMB2m1ZAAKU77cchtw7Ysv0UygJMp+lWyll/ZAzLcfVIrjj5Jza6OS0qcKJVeS4vDG6mrqc1bKIdN2u8FSlqLum7hucE7AHIi1TOUUzkKIUpAT12YsTgaZNiIq9ZpKEzEKzUKBwAwxx3N3xfwR8lGq1FFUKILsGvAvXYQMs+yJl6Tn3utMdgCzuHPDOkCdGxJIWxZTpJ6qw4NRQlqwMJilVVi2JxbbxjnK1ovZWllKF6agTUOWBdKBvYO/AnPnEGkbXZVSVhMkIWR1SGLHLMMKNhA9jmFAqCUsl2el40ODA4VLk9kD6aWL1HKWS70OJ88YwU3YTLReSDmUjw884bLR1mG1h6zNMIkExMwdQMCGbEsMiYjn2dRTdBAS9QMc/CsMhGqOpUx27dvA7IatAVxeh30pvPlDpSNqkgDFROeGGJLNQAu8NF6YCmUgs3WWR1mzb9QcNsNQKI1LGFCQw54nDYacogtaCzsxAcdvrnE0tqAYDdEnTJNDmCD4NCsKdECl0eoC0sWLb23vWm4RpdUkAqWs0AAActsPHZGWs/wBWdqFO26r+Ji+0OhYRflkOpTMT1aUoHxx5AQkmOl4NZa5EoDrLADGjjDzo+2KuTptEoG6CutSzAd/qkAAXlC+lmdjQcgxpxzMdNk6pCkpJBo7128cvQidserDrLrChUwXw2wki6HyLUFDsixtVmZJW7ghwKszd2A7Yx1qk3CEHjRq12nAj4RdWa1lchFGYNXBgfFhjBQslR6fo36mV+zR+UQoWjz9DL9xP5RCjpJnm2vRAtQ/Zp8VfKKK02hksC1C7eD+sY1OuJHThwGuJx4mjRQSbKgvTHIYV8fW2Oea2Wj0C6uyXtDLIV1XfH2SN0axeigSpUpapaj7RxvdsU0iymUSZakkkn2gb1Rg4flRotLBpa8yT1VjFJxOzcriPlHRCqojNO7IpNlmC9Klgy3quasOpdfsgUbnnGa0tZgmb0b3lB76yosWrybBtozjYW21i4b6gC2RIPKMXak3SxCqhRchQKnbyjSVAiwSWgpYBw9XHHe27uiNUsuSSXer1NMYsVqcgXurhhi7ita1+LYxXzEnrAO6nD7yW49sTKJjxaTRiktRwQ7ZbYZblKWkkhgWwdqUGUOttg6NCVCtxiBevAh2OdH5R22S09EboABWMmOFRXBowGVtmnqQXGEXljWFezgRhiaVMVMiyqWWSHbHdBC7KqUQQS+w5+XCBQ98lTLKbJBNRzIh9mmKQ5SpIoxvEC8DuOIgOz2++atzqfWcFypjFxUvkCbpyLDE8dsOmRlGnRwDo7yStiWCriSSBmkYCr14DfAMwgPs2mlIMRo6caplqVjiGcvtNINsOqvSF56iKMEA0DYOXd/WEByGivLM/ZuvOIRgoMTsG2NPo2xqTKYm6EnA0386+Iiez6p9E9xYN6tQxb1u8YsDoibtBFWCdvAjHCvHbEnZW12VgSRUK5FzeFDhSOyrhN5SjSuzHuoIfMUtBIWDgGcCvHZw4w1E28GTjtfbi3Zs5wgyK63MpQrwfu9ecHaItRAMtVam6drnPe+e7fAVtsacUuGetSD4duwwOFlKmFCCKV3+v6QRWrPabB9VL9xP5RHYVi+rl+4n8ohR1ETz3XSZ/ekj/ACw/aqKyzIGJo9QHPwi110IFpQ/3eRr7ShFbLmYU3D4ecc8nUi0egmRIJyYZeJ8YmmWNCgLwBbdnxxgdc5nwJ9b6YRJJnZEVORwAzgchqCJcpArdTTPE8oEtMtExYKgXZk1IZzuL8/ODETgXwwp8/WYhhlg3i5FcThk4+Qgp2KwL/wBbRtKTXYR/NjFLbNALlFJSbwKqEDYRjkDGrqE5ANRxU+QhLAYEse5uGzCH5C0ZhcifdZaQRvu5HcYHtNhmrQAJaqrd2YYHbscCNemxoDFga4F6cjh8o5apiB7R4DHCvbTHLCByFootE6uKQBfUxP2UMVcyzANFnK1alKBvOcXJUX47InkaTlNUEcgScnx9dsB2m2qXiaN1UmgbAZVJgcw0SStVbPeJAKi71N5uzEes4sv0MBLBIAyDNtyiospCCDeIB2F6HM5Ui4m2wAUZ83BOzEtyheZqFKLMCwIow28flD1WdJLBgcSC16m7FoqVrXVSiz9z7tlfWZdls7io34thvrzZoHI3Fh8lLBu8Ahq4bHicJwowzz7WMBSZ6ahOODNnWr/1jotO/buA4ecMpAoJtEwN20bLzDiKO0mSUJmJKkhRAcJLKLkEEULO8WCLakKc14NT4bN9N1c/JlI6CX7QUqaKEqZjMOT/AAygmqgi2yykFRu1zrjlQ7e88orzZSQVBlVLh9z5jaT2CLPTFpSmWpKCRdmIDkGqryC7H2m24QrPcAmC+TMZS1EpYEkM4PAYQrSDyZ6ZYx9Gj3E+AjsKzewj3R4COx0oQxms+rM20zkrQUgBAT1jneUdnCAk6mWhvsfxlvy0jbCHiEcE+x1JoxqNUJwyST7/AMt0POqc85I/i7Mo2Qjoge1E3NmNl6qzx9lByJv1P8sOGrFpZhdA2BdPXKNkI7BWKJuTMkrV60MwCeN8P4RH/wCtWncP38qdsbKFDcECzIDVqePsoJ3rfnvgObqhalKvKCCd6/Bgw743kKA4IFmATqTaPwfxPTjEqdTbRW8EKf8AGR3t6rG6jsD20HkzBWnU+0qNAgB/18hyh69VbUcQkgCnWD843UKN7aNyZgJmptoUXupb3xj3xMNT7TdIdHAqJp4eu3cwjG9tGcmzAr1QtJLsAwYNMSPNoedXLYzXE7yFo+Ve6N5Cge1E3JnnsrVO1inRgCv/ANEebDlEg1WtWctJIzvh24lUb6Ow6ikBuzAK1XtJf6FLODVcs4YZn1sji9VrXdUEy0i8GYzENnWlXwjfmFA4oAyUlkgbAB3QoeY5D0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0" name="Picture 8" descr="http://imgc.allpostersimages.com/images/P-473-488-90/17/1753/9XS3D00Z/posters/vaur-the-trial-of-captain-ki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34" y="1930400"/>
            <a:ext cx="4505325" cy="3381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Burried</a:t>
            </a:r>
            <a:r>
              <a:rPr lang="en-CA" dirty="0" smtClean="0"/>
              <a:t> Treasure???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856" y="1808018"/>
            <a:ext cx="3517598" cy="4585914"/>
          </a:xfrm>
        </p:spPr>
        <p:txBody>
          <a:bodyPr/>
          <a:lstStyle/>
          <a:p>
            <a:r>
              <a:rPr lang="en-CA" dirty="0" smtClean="0"/>
              <a:t>Rumours spread that Kidd buried a treasure worth 400,000 British </a:t>
            </a:r>
            <a:r>
              <a:rPr lang="en-CA" dirty="0" err="1" smtClean="0"/>
              <a:t>pds</a:t>
            </a:r>
            <a:r>
              <a:rPr lang="en-CA" dirty="0" smtClean="0"/>
              <a:t>. (approx. $87 million CDN)</a:t>
            </a:r>
          </a:p>
          <a:p>
            <a:r>
              <a:rPr lang="en-CA" dirty="0" smtClean="0"/>
              <a:t>Never found…</a:t>
            </a:r>
          </a:p>
          <a:p>
            <a:r>
              <a:rPr lang="en-CA" i="1" dirty="0" smtClean="0"/>
              <a:t>‘This wicked-gotten treasure doth him but little pleasure’</a:t>
            </a:r>
          </a:p>
          <a:p>
            <a:endParaRPr lang="en-CA" dirty="0"/>
          </a:p>
        </p:txBody>
      </p:sp>
      <p:pic>
        <p:nvPicPr>
          <p:cNvPr id="6" name="Picture 6" descr="http://upload.wikimedia.org/wikipedia/commons/e/e9/Pyle_pirates_bury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5" y="1447012"/>
            <a:ext cx="3205656" cy="50314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4745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So…was Kidd given a fair trial?  </a:t>
            </a:r>
            <a:r>
              <a:rPr lang="en-CA" sz="2700" dirty="0" smtClean="0"/>
              <a:t>Watch the video: </a:t>
            </a:r>
            <a:r>
              <a:rPr lang="en-CA" sz="2700" b="1" dirty="0" smtClean="0"/>
              <a:t>Mystery Files </a:t>
            </a:r>
            <a:r>
              <a:rPr lang="en-CA" sz="2700" dirty="0" smtClean="0"/>
              <a:t>and complete the following chart:</a:t>
            </a:r>
            <a:endParaRPr lang="en-CA" sz="27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16724"/>
              </p:ext>
            </p:extLst>
          </p:nvPr>
        </p:nvGraphicFramePr>
        <p:xfrm>
          <a:off x="609600" y="2160588"/>
          <a:ext cx="634841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07"/>
                <a:gridCol w="3174207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Yep,</a:t>
                      </a:r>
                      <a:r>
                        <a:rPr lang="en-CA" baseline="0" dirty="0" smtClean="0"/>
                        <a:t> he deserved it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Nope – didn’t deserve it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sz="1400" dirty="0" smtClean="0"/>
                        <a:t>(try for 4 points on</a:t>
                      </a:r>
                      <a:r>
                        <a:rPr lang="en-CA" sz="1400" baseline="0" dirty="0" smtClean="0"/>
                        <a:t> each side)</a:t>
                      </a:r>
                      <a:endParaRPr lang="en-C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r>
                        <a:rPr lang="en-CA" dirty="0" smtClean="0"/>
                        <a:t>-</a:t>
                      </a:r>
                    </a:p>
                    <a:p>
                      <a:endParaRPr lang="en-C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8145" y="4852555"/>
            <a:ext cx="603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Now, use the above points to write a short paragraph below explaining whether or not you feel Captain Kidd deserved his fate.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7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439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History’s Most Infamous Pirates</vt:lpstr>
      <vt:lpstr>Learning goals</vt:lpstr>
      <vt:lpstr>Background</vt:lpstr>
      <vt:lpstr>Kidd’s Early Career</vt:lpstr>
      <vt:lpstr>Kidd Turns Pirate</vt:lpstr>
      <vt:lpstr>The Quedagh Merchant</vt:lpstr>
      <vt:lpstr>Arrest, Trial, and Execution</vt:lpstr>
      <vt:lpstr>Burried Treasure???</vt:lpstr>
      <vt:lpstr>So…was Kidd given a fair trial?  Watch the video: Mystery Files and complete the following chart: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History’s Most Infamous Pirates</dc:title>
  <dc:creator>Harrison's</dc:creator>
  <cp:lastModifiedBy>Harrison's</cp:lastModifiedBy>
  <cp:revision>28</cp:revision>
  <dcterms:created xsi:type="dcterms:W3CDTF">2013-11-18T12:55:52Z</dcterms:created>
  <dcterms:modified xsi:type="dcterms:W3CDTF">2013-11-18T14:56:42Z</dcterms:modified>
</cp:coreProperties>
</file>