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13"/>
  </p:notesMasterIdLst>
  <p:sldIdLst>
    <p:sldId id="256" r:id="rId2"/>
    <p:sldId id="269" r:id="rId3"/>
    <p:sldId id="266" r:id="rId4"/>
    <p:sldId id="264" r:id="rId5"/>
    <p:sldId id="265" r:id="rId6"/>
    <p:sldId id="257" r:id="rId7"/>
    <p:sldId id="258" r:id="rId8"/>
    <p:sldId id="259" r:id="rId9"/>
    <p:sldId id="260" r:id="rId10"/>
    <p:sldId id="261" r:id="rId11"/>
    <p:sldId id="262"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7647966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2307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70413" cy="3427413"/>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85828" y="4343324"/>
            <a:ext cx="5486309" cy="276999"/>
          </a:xfrm>
        </p:spPr>
        <p:txBody>
          <a:bodyPr>
            <a:spAutoFit/>
          </a:bodyPr>
          <a:lstStyle/>
          <a:p>
            <a:endParaRPr lang="en-CA"/>
          </a:p>
        </p:txBody>
      </p:sp>
    </p:spTree>
    <p:extLst>
      <p:ext uri="{BB962C8B-B14F-4D97-AF65-F5344CB8AC3E}">
        <p14:creationId xmlns:p14="http://schemas.microsoft.com/office/powerpoint/2010/main" val="287573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65716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2843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644826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87724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78732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320675"/>
            <a:ext cx="72390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5" name="Shape 15"/>
          <p:cNvSpPr txBox="1">
            <a:spLocks noGrp="1"/>
          </p:cNvSpPr>
          <p:nvPr>
            <p:ph type="body" idx="1"/>
          </p:nvPr>
        </p:nvSpPr>
        <p:spPr>
          <a:xfrm rot="5400000">
            <a:off x="1653381" y="413543"/>
            <a:ext cx="4846636" cy="7239000"/>
          </a:xfrm>
          <a:prstGeom prst="rect">
            <a:avLst/>
          </a:prstGeom>
          <a:noFill/>
          <a:ln>
            <a:noFill/>
          </a:ln>
        </p:spPr>
        <p:txBody>
          <a:bodyPr lIns="91425" tIns="91425" rIns="91425" bIns="91425" anchor="t" anchorCtr="0"/>
          <a:lstStyle>
            <a:lvl1pPr marL="273050" indent="-152527" algn="l" rtl="0">
              <a:spcBef>
                <a:spcPts val="600"/>
              </a:spcBef>
              <a:spcAft>
                <a:spcPts val="0"/>
              </a:spcAft>
              <a:buClr>
                <a:schemeClr val="dk2"/>
              </a:buClr>
              <a:buFont typeface="Noto Symbol"/>
              <a:buChar char="⦿"/>
              <a:defRPr/>
            </a:lvl1pPr>
            <a:lvl2pPr marL="520700" indent="-111759" algn="l" rtl="0">
              <a:spcBef>
                <a:spcPts val="500"/>
              </a:spcBef>
              <a:spcAft>
                <a:spcPts val="0"/>
              </a:spcAft>
              <a:buClr>
                <a:srgbClr val="8064A2"/>
              </a:buClr>
              <a:buFont typeface="Noto Symbol"/>
              <a:buChar char="◼"/>
              <a:defRPr/>
            </a:lvl2pPr>
            <a:lvl3pPr marL="758825" indent="-161925" algn="l" rtl="0">
              <a:spcBef>
                <a:spcPts val="400"/>
              </a:spcBef>
              <a:spcAft>
                <a:spcPts val="0"/>
              </a:spcAft>
              <a:buClr>
                <a:srgbClr val="8064A2"/>
              </a:buClr>
              <a:buFont typeface="Noto Symbol"/>
              <a:buChar char="•"/>
              <a:defRPr/>
            </a:lvl3pPr>
            <a:lvl4pPr marL="1004888" indent="-128587" algn="l" rtl="0">
              <a:spcBef>
                <a:spcPts val="400"/>
              </a:spcBef>
              <a:spcAft>
                <a:spcPts val="0"/>
              </a:spcAft>
              <a:buClr>
                <a:srgbClr val="8064A2"/>
              </a:buClr>
              <a:buFont typeface="Noto Symbol"/>
              <a:buChar char="●"/>
              <a:defRPr/>
            </a:lvl4pPr>
            <a:lvl5pPr marL="1279525" indent="-158114" algn="l" rtl="0">
              <a:spcBef>
                <a:spcPts val="400"/>
              </a:spcBef>
              <a:spcAft>
                <a:spcPts val="0"/>
              </a:spcAft>
              <a:buClr>
                <a:srgbClr val="8064A2"/>
              </a:buClr>
              <a:buFont typeface="Noto Symbol"/>
              <a:buChar char="◉"/>
              <a:defRPr/>
            </a:lvl5pPr>
            <a:lvl6pPr marL="1472184" indent="-98044" algn="l" rtl="0">
              <a:spcBef>
                <a:spcPts val="400"/>
              </a:spcBef>
              <a:buClr>
                <a:schemeClr val="accent4"/>
              </a:buClr>
              <a:buFont typeface="Noto Symbol"/>
              <a:buChar char="●"/>
              <a:defRPr/>
            </a:lvl6pPr>
            <a:lvl7pPr marL="1673351" indent="-106171" algn="l" rtl="0">
              <a:spcBef>
                <a:spcPts val="320"/>
              </a:spcBef>
              <a:buClr>
                <a:schemeClr val="accent4"/>
              </a:buClr>
              <a:buFont typeface="Noto Symbol"/>
              <a:buChar char="◼"/>
              <a:defRPr/>
            </a:lvl7pPr>
            <a:lvl8pPr marL="1847088" indent="-81788" algn="l" rtl="0">
              <a:spcBef>
                <a:spcPts val="300"/>
              </a:spcBef>
              <a:buClr>
                <a:schemeClr val="accent4"/>
              </a:buClr>
              <a:buFont typeface="Trebuchet MS"/>
              <a:buChar char="•"/>
              <a:defRPr/>
            </a:lvl8pPr>
            <a:lvl9pPr marL="2057400" indent="-101600" algn="l" rtl="0">
              <a:spcBef>
                <a:spcPts val="280"/>
              </a:spcBef>
              <a:buClr>
                <a:schemeClr val="accent4"/>
              </a:buClr>
              <a:buFont typeface="Noto Symbo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28600"/>
            <a:ext cx="5897880" cy="1173480"/>
          </a:xfrm>
          <a:prstGeom prst="rect">
            <a:avLst/>
          </a:prstGeom>
          <a:noFill/>
          <a:ln>
            <a:noFill/>
          </a:ln>
        </p:spPr>
        <p:txBody>
          <a:bodyPr lIns="91425" tIns="91425" rIns="91425" bIns="91425" anchor="b" anchorCtr="0"/>
          <a:lstStyle>
            <a:lvl1pPr algn="l" rtl="0">
              <a:spcBef>
                <a:spcPts val="0"/>
              </a:spcBef>
              <a:buFont typeface="Trebuchet MS"/>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497416"/>
            <a:ext cx="5897880" cy="602511"/>
          </a:xfrm>
          <a:prstGeom prst="rect">
            <a:avLst/>
          </a:prstGeom>
          <a:noFill/>
          <a:ln>
            <a:noFill/>
          </a:ln>
        </p:spPr>
        <p:txBody>
          <a:bodyPr lIns="91425" tIns="91425" rIns="91425" bIns="91425" anchor="t" anchorCtr="0"/>
          <a:lstStyle>
            <a:lvl1pPr marL="0" indent="0" rtl="0">
              <a:spcBef>
                <a:spcPts val="0"/>
              </a:spcBef>
              <a:spcAft>
                <a:spcPts val="0"/>
              </a:spcAft>
              <a:buFont typeface="Trebuchet MS"/>
              <a:buNone/>
              <a:defRPr/>
            </a:lvl1pPr>
            <a:lvl2pPr rtl="0">
              <a:spcBef>
                <a:spcPts val="0"/>
              </a:spcBef>
              <a:buFont typeface="Trebuchet MS"/>
              <a:buNone/>
              <a:defRPr/>
            </a:lvl2pPr>
            <a:lvl3pPr rtl="0">
              <a:spcBef>
                <a:spcPts val="0"/>
              </a:spcBef>
              <a:buFont typeface="Trebuchet MS"/>
              <a:buNone/>
              <a:defRPr/>
            </a:lvl3pPr>
            <a:lvl4pPr rtl="0">
              <a:spcBef>
                <a:spcPts val="0"/>
              </a:spcBef>
              <a:buFont typeface="Trebuchet MS"/>
              <a:buNone/>
              <a:defRPr/>
            </a:lvl4pPr>
            <a:lvl5pPr rtl="0">
              <a:spcBef>
                <a:spcPts val="0"/>
              </a:spcBef>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2"/>
          </p:nvPr>
        </p:nvSpPr>
        <p:spPr>
          <a:xfrm>
            <a:off x="457200" y="2133600"/>
            <a:ext cx="7239000" cy="437175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320039"/>
            <a:ext cx="7242048"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320039"/>
            <a:ext cx="7242048"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body" idx="1"/>
          </p:nvPr>
        </p:nvSpPr>
        <p:spPr>
          <a:xfrm>
            <a:off x="457200" y="5867400"/>
            <a:ext cx="3520440" cy="457200"/>
          </a:xfrm>
          <a:prstGeom prst="rect">
            <a:avLst/>
          </a:prstGeom>
          <a:noFill/>
          <a:ln w="12700" cap="flat">
            <a:solidFill>
              <a:schemeClr val="dk2"/>
            </a:solidFill>
            <a:prstDash val="solid"/>
            <a:round/>
            <a:headEnd type="none" w="med" len="med"/>
            <a:tailEnd type="none" w="med" len="med"/>
          </a:ln>
        </p:spPr>
        <p:txBody>
          <a:bodyPr lIns="91425" tIns="91425" rIns="91425" bIns="91425" anchor="ctr" anchorCtr="0"/>
          <a:lstStyle>
            <a:lvl1pPr marL="0" indent="0" algn="ctr" rtl="0">
              <a:spcBef>
                <a:spcPts val="0"/>
              </a:spcBef>
              <a:buClr>
                <a:schemeClr val="dk2"/>
              </a:buClr>
              <a:buFont typeface="Trebuchet MS"/>
              <a:buNone/>
              <a:defRPr/>
            </a:lvl1pPr>
            <a:lvl2pPr rtl="0">
              <a:spcBef>
                <a:spcPts val="0"/>
              </a:spcBef>
              <a:buFont typeface="Trebuchet MS"/>
              <a:buNone/>
              <a:defRPr/>
            </a:lvl2pPr>
            <a:lvl3pPr rtl="0">
              <a:spcBef>
                <a:spcPts val="0"/>
              </a:spcBef>
              <a:buFont typeface="Trebuchet MS"/>
              <a:buNone/>
              <a:defRPr/>
            </a:lvl3pPr>
            <a:lvl4pPr rtl="0">
              <a:spcBef>
                <a:spcPts val="0"/>
              </a:spcBef>
              <a:buFont typeface="Trebuchet MS"/>
              <a:buNone/>
              <a:defRPr/>
            </a:lvl4pPr>
            <a:lvl5pPr rtl="0">
              <a:spcBef>
                <a:spcPts val="0"/>
              </a:spcBef>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2"/>
          </p:nvPr>
        </p:nvSpPr>
        <p:spPr>
          <a:xfrm>
            <a:off x="4178807" y="5867400"/>
            <a:ext cx="3520440" cy="457200"/>
          </a:xfrm>
          <a:prstGeom prst="rect">
            <a:avLst/>
          </a:prstGeom>
          <a:noFill/>
          <a:ln w="12700" cap="flat">
            <a:solidFill>
              <a:schemeClr val="dk2"/>
            </a:solidFill>
            <a:prstDash val="solid"/>
            <a:round/>
            <a:headEnd type="none" w="med" len="med"/>
            <a:tailEnd type="none" w="med" len="med"/>
          </a:ln>
        </p:spPr>
        <p:txBody>
          <a:bodyPr lIns="91425" tIns="91425" rIns="91425" bIns="91425" anchor="ctr" anchorCtr="0"/>
          <a:lstStyle>
            <a:lvl1pPr marL="0" indent="0" algn="ctr" rtl="0">
              <a:spcBef>
                <a:spcPts val="0"/>
              </a:spcBef>
              <a:buClr>
                <a:schemeClr val="dk2"/>
              </a:buClr>
              <a:buFont typeface="Trebuchet MS"/>
              <a:buNone/>
              <a:defRPr/>
            </a:lvl1pPr>
            <a:lvl2pPr rtl="0">
              <a:spcBef>
                <a:spcPts val="0"/>
              </a:spcBef>
              <a:buFont typeface="Trebuchet MS"/>
              <a:buNone/>
              <a:defRPr/>
            </a:lvl2pPr>
            <a:lvl3pPr rtl="0">
              <a:spcBef>
                <a:spcPts val="0"/>
              </a:spcBef>
              <a:buFont typeface="Trebuchet MS"/>
              <a:buNone/>
              <a:defRPr/>
            </a:lvl3pPr>
            <a:lvl4pPr rtl="0">
              <a:spcBef>
                <a:spcPts val="0"/>
              </a:spcBef>
              <a:buFont typeface="Trebuchet MS"/>
              <a:buNone/>
              <a:defRPr/>
            </a:lvl4pPr>
            <a:lvl5pPr rtl="0">
              <a:spcBef>
                <a:spcPts val="0"/>
              </a:spcBef>
              <a:buFont typeface="Trebuchet MS"/>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3"/>
          </p:nvPr>
        </p:nvSpPr>
        <p:spPr>
          <a:xfrm>
            <a:off x="457200" y="1711840"/>
            <a:ext cx="3520440" cy="41148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4"/>
          </p:nvPr>
        </p:nvSpPr>
        <p:spPr>
          <a:xfrm>
            <a:off x="4178807" y="1711840"/>
            <a:ext cx="3520440" cy="41148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320039"/>
            <a:ext cx="7242048"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1" name="Shape 31"/>
          <p:cNvSpPr txBox="1">
            <a:spLocks noGrp="1"/>
          </p:cNvSpPr>
          <p:nvPr>
            <p:ph type="body" idx="1"/>
          </p:nvPr>
        </p:nvSpPr>
        <p:spPr>
          <a:xfrm>
            <a:off x="457200" y="1600200"/>
            <a:ext cx="3520440"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2"/>
          </p:nvPr>
        </p:nvSpPr>
        <p:spPr>
          <a:xfrm>
            <a:off x="4178807" y="1600200"/>
            <a:ext cx="3520440"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320675"/>
            <a:ext cx="72390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5" name="Shape 35"/>
          <p:cNvSpPr txBox="1">
            <a:spLocks noGrp="1"/>
          </p:cNvSpPr>
          <p:nvPr>
            <p:ph type="body" idx="1"/>
          </p:nvPr>
        </p:nvSpPr>
        <p:spPr>
          <a:xfrm>
            <a:off x="457200" y="1609725"/>
            <a:ext cx="7239000" cy="4846636"/>
          </a:xfrm>
          <a:prstGeom prst="rect">
            <a:avLst/>
          </a:prstGeom>
          <a:noFill/>
          <a:ln>
            <a:noFill/>
          </a:ln>
        </p:spPr>
        <p:txBody>
          <a:bodyPr lIns="91425" tIns="91425" rIns="91425" bIns="91425" anchor="t" anchorCtr="0"/>
          <a:lstStyle>
            <a:lvl1pPr marL="273050" indent="-152527" algn="l" rtl="0">
              <a:spcBef>
                <a:spcPts val="600"/>
              </a:spcBef>
              <a:spcAft>
                <a:spcPts val="0"/>
              </a:spcAft>
              <a:buClr>
                <a:schemeClr val="dk2"/>
              </a:buClr>
              <a:buFont typeface="Noto Symbol"/>
              <a:buChar char="⦿"/>
              <a:defRPr/>
            </a:lvl1pPr>
            <a:lvl2pPr marL="520700" indent="-111759" algn="l" rtl="0">
              <a:spcBef>
                <a:spcPts val="500"/>
              </a:spcBef>
              <a:spcAft>
                <a:spcPts val="0"/>
              </a:spcAft>
              <a:buClr>
                <a:srgbClr val="8064A2"/>
              </a:buClr>
              <a:buFont typeface="Noto Symbol"/>
              <a:buChar char="◼"/>
              <a:defRPr/>
            </a:lvl2pPr>
            <a:lvl3pPr marL="758825" indent="-161925" algn="l" rtl="0">
              <a:spcBef>
                <a:spcPts val="400"/>
              </a:spcBef>
              <a:spcAft>
                <a:spcPts val="0"/>
              </a:spcAft>
              <a:buClr>
                <a:srgbClr val="8064A2"/>
              </a:buClr>
              <a:buFont typeface="Noto Symbol"/>
              <a:buChar char="•"/>
              <a:defRPr/>
            </a:lvl3pPr>
            <a:lvl4pPr marL="1004888" indent="-128587" algn="l" rtl="0">
              <a:spcBef>
                <a:spcPts val="400"/>
              </a:spcBef>
              <a:spcAft>
                <a:spcPts val="0"/>
              </a:spcAft>
              <a:buClr>
                <a:srgbClr val="8064A2"/>
              </a:buClr>
              <a:buFont typeface="Noto Symbol"/>
              <a:buChar char="●"/>
              <a:defRPr/>
            </a:lvl4pPr>
            <a:lvl5pPr marL="1279525" indent="-158114" algn="l" rtl="0">
              <a:spcBef>
                <a:spcPts val="400"/>
              </a:spcBef>
              <a:spcAft>
                <a:spcPts val="0"/>
              </a:spcAft>
              <a:buClr>
                <a:srgbClr val="8064A2"/>
              </a:buClr>
              <a:buFont typeface="Noto Symbol"/>
              <a:buChar char="◉"/>
              <a:defRPr/>
            </a:lvl5pPr>
            <a:lvl6pPr marL="1472184" indent="-98044" algn="l" rtl="0">
              <a:spcBef>
                <a:spcPts val="400"/>
              </a:spcBef>
              <a:buClr>
                <a:schemeClr val="accent4"/>
              </a:buClr>
              <a:buFont typeface="Noto Symbol"/>
              <a:buChar char="●"/>
              <a:defRPr/>
            </a:lvl6pPr>
            <a:lvl7pPr marL="1673351" indent="-106171" algn="l" rtl="0">
              <a:spcBef>
                <a:spcPts val="320"/>
              </a:spcBef>
              <a:buClr>
                <a:schemeClr val="accent4"/>
              </a:buClr>
              <a:buFont typeface="Noto Symbol"/>
              <a:buChar char="◼"/>
              <a:defRPr/>
            </a:lvl7pPr>
            <a:lvl8pPr marL="1847088" indent="-81788" algn="l" rtl="0">
              <a:spcBef>
                <a:spcPts val="300"/>
              </a:spcBef>
              <a:buClr>
                <a:schemeClr val="accent4"/>
              </a:buClr>
              <a:buFont typeface="Trebuchet MS"/>
              <a:buChar char="•"/>
              <a:defRPr/>
            </a:lvl8pPr>
            <a:lvl9pPr marL="2057400" indent="-101600" algn="l" rtl="0">
              <a:spcBef>
                <a:spcPts val="280"/>
              </a:spcBef>
              <a:buClr>
                <a:schemeClr val="accent4"/>
              </a:buClr>
              <a:buFont typeface="Noto Symbol"/>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8150225" y="-6350"/>
            <a:ext cx="1000125" cy="6870700"/>
            <a:chOff x="8150225" y="-6350"/>
            <a:chExt cx="1000125" cy="6870700"/>
          </a:xfrm>
        </p:grpSpPr>
        <p:pic>
          <p:nvPicPr>
            <p:cNvPr id="6" name="Shape 6"/>
            <p:cNvPicPr preferRelativeResize="0"/>
            <p:nvPr/>
          </p:nvPicPr>
          <p:blipFill rotWithShape="1">
            <a:blip r:embed="rId9">
              <a:alphaModFix/>
            </a:blip>
            <a:srcRect/>
            <a:stretch/>
          </p:blipFill>
          <p:spPr>
            <a:xfrm>
              <a:off x="8150225" y="-6350"/>
              <a:ext cx="1000125" cy="6870700"/>
            </a:xfrm>
            <a:prstGeom prst="rect">
              <a:avLst/>
            </a:prstGeom>
            <a:solidFill>
              <a:srgbClr val="FFFFFF"/>
            </a:solidFill>
            <a:ln>
              <a:noFill/>
            </a:ln>
          </p:spPr>
        </p:pic>
        <p:sp>
          <p:nvSpPr>
            <p:cNvPr id="7" name="Shape 7"/>
            <p:cNvSpPr txBox="1"/>
            <p:nvPr/>
          </p:nvSpPr>
          <p:spPr>
            <a:xfrm>
              <a:off x="8153400" y="0"/>
              <a:ext cx="990599" cy="6858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Tahoma"/>
                <a:ea typeface="Tahoma"/>
                <a:cs typeface="Tahoma"/>
                <a:sym typeface="Tahoma"/>
              </a:endParaRPr>
            </a:p>
          </p:txBody>
        </p:sp>
      </p:grpSp>
      <p:sp>
        <p:nvSpPr>
          <p:cNvPr id="8" name="Shape 8"/>
          <p:cNvSpPr txBox="1">
            <a:spLocks noGrp="1"/>
          </p:cNvSpPr>
          <p:nvPr>
            <p:ph type="title"/>
          </p:nvPr>
        </p:nvSpPr>
        <p:spPr>
          <a:xfrm>
            <a:off x="457200" y="320675"/>
            <a:ext cx="7239000" cy="1143000"/>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9" name="Shape 9"/>
          <p:cNvSpPr txBox="1">
            <a:spLocks noGrp="1"/>
          </p:cNvSpPr>
          <p:nvPr>
            <p:ph type="body" idx="1"/>
          </p:nvPr>
        </p:nvSpPr>
        <p:spPr>
          <a:xfrm>
            <a:off x="457200" y="1609725"/>
            <a:ext cx="7239000" cy="4846636"/>
          </a:xfrm>
          <a:prstGeom prst="rect">
            <a:avLst/>
          </a:prstGeom>
          <a:noFill/>
          <a:ln>
            <a:noFill/>
          </a:ln>
        </p:spPr>
        <p:txBody>
          <a:bodyPr lIns="91425" tIns="91425" rIns="91425" bIns="91425" anchor="t" anchorCtr="0"/>
          <a:lstStyle>
            <a:lvl1pPr marL="273050" marR="0" indent="-152527" algn="l" rtl="0">
              <a:spcBef>
                <a:spcPts val="600"/>
              </a:spcBef>
              <a:spcAft>
                <a:spcPts val="0"/>
              </a:spcAft>
              <a:buClr>
                <a:schemeClr val="dk2"/>
              </a:buClr>
              <a:buFont typeface="Noto Symbol"/>
              <a:buChar char="⦿"/>
              <a:defRPr/>
            </a:lvl1pPr>
            <a:lvl2pPr marL="520700" marR="0" indent="-111759" algn="l" rtl="0">
              <a:spcBef>
                <a:spcPts val="500"/>
              </a:spcBef>
              <a:spcAft>
                <a:spcPts val="0"/>
              </a:spcAft>
              <a:buClr>
                <a:srgbClr val="8064A2"/>
              </a:buClr>
              <a:buFont typeface="Noto Symbol"/>
              <a:buChar char="◼"/>
              <a:defRPr/>
            </a:lvl2pPr>
            <a:lvl3pPr marL="758825" marR="0" indent="-161925" algn="l" rtl="0">
              <a:spcBef>
                <a:spcPts val="400"/>
              </a:spcBef>
              <a:spcAft>
                <a:spcPts val="0"/>
              </a:spcAft>
              <a:buClr>
                <a:srgbClr val="8064A2"/>
              </a:buClr>
              <a:buFont typeface="Noto Symbol"/>
              <a:buChar char="•"/>
              <a:defRPr/>
            </a:lvl3pPr>
            <a:lvl4pPr marL="1004888" marR="0" indent="-128587" algn="l" rtl="0">
              <a:spcBef>
                <a:spcPts val="400"/>
              </a:spcBef>
              <a:spcAft>
                <a:spcPts val="0"/>
              </a:spcAft>
              <a:buClr>
                <a:srgbClr val="8064A2"/>
              </a:buClr>
              <a:buFont typeface="Noto Symbol"/>
              <a:buChar char="●"/>
              <a:defRPr/>
            </a:lvl4pPr>
            <a:lvl5pPr marL="1279525" marR="0" indent="-158114" algn="l" rtl="0">
              <a:spcBef>
                <a:spcPts val="400"/>
              </a:spcBef>
              <a:spcAft>
                <a:spcPts val="0"/>
              </a:spcAft>
              <a:buClr>
                <a:srgbClr val="8064A2"/>
              </a:buClr>
              <a:buFont typeface="Noto Symbol"/>
              <a:buChar char="◉"/>
              <a:defRPr/>
            </a:lvl5pPr>
            <a:lvl6pPr marL="1472184" marR="0" indent="-98044" algn="l" rtl="0">
              <a:spcBef>
                <a:spcPts val="400"/>
              </a:spcBef>
              <a:buClr>
                <a:schemeClr val="accent4"/>
              </a:buClr>
              <a:buFont typeface="Noto Symbol"/>
              <a:buChar char="●"/>
              <a:defRPr/>
            </a:lvl6pPr>
            <a:lvl7pPr marL="1673351" marR="0" indent="-106171" algn="l" rtl="0">
              <a:spcBef>
                <a:spcPts val="320"/>
              </a:spcBef>
              <a:buClr>
                <a:schemeClr val="accent4"/>
              </a:buClr>
              <a:buFont typeface="Noto Symbol"/>
              <a:buChar char="◼"/>
              <a:defRPr/>
            </a:lvl7pPr>
            <a:lvl8pPr marL="1847088" marR="0" indent="-81788" algn="l" rtl="0">
              <a:spcBef>
                <a:spcPts val="300"/>
              </a:spcBef>
              <a:buClr>
                <a:schemeClr val="accent4"/>
              </a:buClr>
              <a:buFont typeface="Trebuchet MS"/>
              <a:buChar char="•"/>
              <a:defRPr/>
            </a:lvl8pPr>
            <a:lvl9pPr marL="2057400" marR="0" indent="-101600" algn="l" rtl="0">
              <a:spcBef>
                <a:spcPts val="280"/>
              </a:spcBef>
              <a:buClr>
                <a:schemeClr val="accent4"/>
              </a:buClr>
              <a:buFont typeface="Noto Symbol"/>
              <a:buChar char="▪"/>
              <a:defRPr/>
            </a:lvl9pPr>
          </a:lstStyle>
          <a:p>
            <a:endParaRPr/>
          </a:p>
        </p:txBody>
      </p:sp>
      <p:sp>
        <p:nvSpPr>
          <p:cNvPr id="10" name="Shape 10"/>
          <p:cNvSpPr txBox="1">
            <a:spLocks noGrp="1"/>
          </p:cNvSpPr>
          <p:nvPr>
            <p:ph type="dt" idx="10"/>
          </p:nvPr>
        </p:nvSpPr>
        <p:spPr>
          <a:xfrm>
            <a:off x="4246562" y="6557961"/>
            <a:ext cx="2001837" cy="227012"/>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ftr" idx="11"/>
          </p:nvPr>
        </p:nvSpPr>
        <p:spPr>
          <a:xfrm>
            <a:off x="457200" y="6557961"/>
            <a:ext cx="3657600" cy="2286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sldNum" idx="12"/>
          </p:nvPr>
        </p:nvSpPr>
        <p:spPr>
          <a:xfrm>
            <a:off x="6251575" y="6556375"/>
            <a:ext cx="588962" cy="228600"/>
          </a:xfrm>
          <a:prstGeom prst="rect">
            <a:avLst/>
          </a:prstGeom>
          <a:noFill/>
          <a:ln>
            <a:noFill/>
          </a:ln>
        </p:spPr>
        <p:txBody>
          <a:bodyPr lIns="91425" tIns="91425" rIns="91425" bIns="91425" anchor="b"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DfgSAsg0Wv4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hyperlink" Target="http://laws-lois.justice.gc.ca/eng/act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Shape 86"/>
          <p:cNvPicPr preferRelativeResize="0"/>
          <p:nvPr/>
        </p:nvPicPr>
        <p:blipFill rotWithShape="1">
          <a:blip r:embed="rId3">
            <a:alphaModFix/>
          </a:blip>
          <a:srcRect/>
          <a:stretch/>
        </p:blipFill>
        <p:spPr>
          <a:xfrm>
            <a:off x="0" y="0"/>
            <a:ext cx="9188449" cy="6858000"/>
          </a:xfrm>
          <a:prstGeom prst="rect">
            <a:avLst/>
          </a:prstGeom>
          <a:noFill/>
          <a:ln>
            <a:noFill/>
          </a:ln>
        </p:spPr>
      </p:pic>
      <p:pic>
        <p:nvPicPr>
          <p:cNvPr id="87" name="Shape 87"/>
          <p:cNvPicPr preferRelativeResize="0"/>
          <p:nvPr/>
        </p:nvPicPr>
        <p:blipFill rotWithShape="1">
          <a:blip r:embed="rId4">
            <a:alphaModFix/>
          </a:blip>
          <a:srcRect r="4167"/>
          <a:stretch/>
        </p:blipFill>
        <p:spPr>
          <a:xfrm>
            <a:off x="0" y="0"/>
            <a:ext cx="9144000" cy="2254250"/>
          </a:xfrm>
          <a:prstGeom prst="rect">
            <a:avLst/>
          </a:prstGeom>
          <a:noFill/>
          <a:ln>
            <a:noFill/>
          </a:ln>
        </p:spPr>
      </p:pic>
      <p:sp>
        <p:nvSpPr>
          <p:cNvPr id="2" name="Rounded Rectangle 1"/>
          <p:cNvSpPr/>
          <p:nvPr/>
        </p:nvSpPr>
        <p:spPr>
          <a:xfrm>
            <a:off x="1907731" y="3055089"/>
            <a:ext cx="5372986" cy="18855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smtClean="0">
                <a:latin typeface="Aharoni" panose="02010803020104030203" pitchFamily="2" charset="-79"/>
                <a:cs typeface="Aharoni" panose="02010803020104030203" pitchFamily="2" charset="-79"/>
              </a:rPr>
              <a:t>CLU3M</a:t>
            </a:r>
          </a:p>
          <a:p>
            <a:pPr algn="ctr"/>
            <a:r>
              <a:rPr lang="en-CA" sz="4000" dirty="0" smtClean="0">
                <a:latin typeface="Aharoni" panose="02010803020104030203" pitchFamily="2" charset="-79"/>
                <a:cs typeface="Aharoni" panose="02010803020104030203" pitchFamily="2" charset="-79"/>
              </a:rPr>
              <a:t>UNIT 3: CRIMINAL LAW</a:t>
            </a:r>
            <a:endParaRPr lang="en-CA" sz="4000" dirty="0">
              <a:latin typeface="Aharoni" panose="02010803020104030203" pitchFamily="2" charset="-79"/>
              <a:cs typeface="Aharoni" panose="02010803020104030203" pitchFamily="2" charset="-79"/>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1000"/>
                                        <p:tgtEl>
                                          <p:spTgt spid="87"/>
                                        </p:tgtEl>
                                        <p:attrNameLst>
                                          <p:attrName>ppt_w</p:attrName>
                                        </p:attrNameLst>
                                      </p:cBhvr>
                                      <p:tavLst>
                                        <p:tav tm="0">
                                          <p:val>
                                            <p:strVal val="0"/>
                                          </p:val>
                                        </p:tav>
                                        <p:tav tm="100000">
                                          <p:val>
                                            <p:strVal val="#ppt_w"/>
                                          </p:val>
                                        </p:tav>
                                      </p:tavLst>
                                    </p:anim>
                                    <p:anim calcmode="lin" valueType="num">
                                      <p:cBhvr additive="base">
                                        <p:cTn id="8" dur="1000"/>
                                        <p:tgtEl>
                                          <p:spTgt spid="8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228600" y="1609725"/>
            <a:ext cx="7848599" cy="4846636"/>
          </a:xfrm>
          <a:prstGeom prst="rect">
            <a:avLst/>
          </a:prstGeom>
          <a:noFill/>
          <a:ln>
            <a:noFill/>
          </a:ln>
        </p:spPr>
        <p:txBody>
          <a:bodyPr lIns="91425" tIns="45700" rIns="91425" bIns="45700" anchor="t" anchorCtr="0">
            <a:noAutofit/>
          </a:bodyPr>
          <a:lstStyle/>
          <a:p>
            <a:pPr marL="273050" marR="0" lvl="1" indent="-273050" algn="l" rtl="0">
              <a:lnSpc>
                <a:spcPct val="100000"/>
              </a:lnSpc>
              <a:spcBef>
                <a:spcPts val="0"/>
              </a:spcBef>
              <a:spcAft>
                <a:spcPts val="0"/>
              </a:spcAft>
              <a:buClr>
                <a:schemeClr val="dk2"/>
              </a:buClr>
              <a:buSzPct val="72999"/>
              <a:buFont typeface="Noto Symbol"/>
              <a:buChar char="⦿"/>
            </a:pPr>
            <a:r>
              <a:rPr lang="en-US" sz="2400" b="1" i="0" u="none" strike="noStrike" cap="none" baseline="0" dirty="0">
                <a:solidFill>
                  <a:schemeClr val="dk1"/>
                </a:solidFill>
                <a:latin typeface="Trebuchet MS"/>
                <a:ea typeface="Trebuchet MS"/>
                <a:cs typeface="Trebuchet MS"/>
                <a:sym typeface="Trebuchet MS"/>
              </a:rPr>
              <a:t>Administration of the criminal justice system is shared </a:t>
            </a:r>
            <a:r>
              <a:rPr lang="en-US" sz="2400" i="0" u="none" strike="noStrike" cap="none" baseline="0" dirty="0">
                <a:solidFill>
                  <a:schemeClr val="dk1"/>
                </a:solidFill>
                <a:latin typeface="Trebuchet MS"/>
                <a:ea typeface="Trebuchet MS"/>
                <a:cs typeface="Trebuchet MS"/>
                <a:sym typeface="Trebuchet MS"/>
              </a:rPr>
              <a:t>between the federal and provincial governments </a:t>
            </a:r>
          </a:p>
          <a:p>
            <a:pPr marL="273050" marR="0" lvl="0" indent="-222059" algn="l" rtl="0">
              <a:lnSpc>
                <a:spcPct val="100000"/>
              </a:lnSpc>
              <a:spcBef>
                <a:spcPts val="600"/>
              </a:spcBef>
              <a:spcAft>
                <a:spcPts val="0"/>
              </a:spcAft>
              <a:buClr>
                <a:schemeClr val="dk2"/>
              </a:buClr>
              <a:buFont typeface="Noto Symbol"/>
              <a:buNone/>
            </a:pPr>
            <a:endParaRPr sz="1100" i="0" u="none" strike="noStrike" cap="none" baseline="0" dirty="0">
              <a:solidFill>
                <a:schemeClr val="dk1"/>
              </a:solidFill>
              <a:latin typeface="Trebuchet MS"/>
              <a:ea typeface="Trebuchet MS"/>
              <a:cs typeface="Trebuchet MS"/>
              <a:sym typeface="Trebuchet MS"/>
            </a:endParaRPr>
          </a:p>
          <a:p>
            <a:pPr marL="273050" marR="0" lvl="0" indent="-273050" algn="l" rtl="0">
              <a:lnSpc>
                <a:spcPct val="100000"/>
              </a:lnSpc>
              <a:spcBef>
                <a:spcPts val="600"/>
              </a:spcBef>
              <a:spcAft>
                <a:spcPts val="0"/>
              </a:spcAft>
              <a:buClr>
                <a:schemeClr val="dk2"/>
              </a:buClr>
              <a:buSzPct val="73000"/>
              <a:buFont typeface="Noto Symbol"/>
              <a:buChar char="⦿"/>
            </a:pPr>
            <a:r>
              <a:rPr lang="en-US" sz="2400" b="1" i="0" u="none" strike="noStrike" cap="none" baseline="0" dirty="0">
                <a:solidFill>
                  <a:schemeClr val="dk1"/>
                </a:solidFill>
                <a:latin typeface="Trebuchet MS"/>
                <a:ea typeface="Trebuchet MS"/>
                <a:cs typeface="Trebuchet MS"/>
                <a:sym typeface="Trebuchet MS"/>
              </a:rPr>
              <a:t>Federal government makes laws for all of Canada but provincial courts handle the cases</a:t>
            </a:r>
          </a:p>
          <a:p>
            <a:pPr marL="273050" marR="0" lvl="0" indent="-226695" algn="l" rtl="0">
              <a:lnSpc>
                <a:spcPct val="100000"/>
              </a:lnSpc>
              <a:spcBef>
                <a:spcPts val="600"/>
              </a:spcBef>
              <a:spcAft>
                <a:spcPts val="0"/>
              </a:spcAft>
              <a:buClr>
                <a:schemeClr val="dk2"/>
              </a:buClr>
              <a:buFont typeface="Noto Symbol"/>
              <a:buNone/>
            </a:pPr>
            <a:endParaRPr sz="1000" i="0" u="none" strike="noStrike" cap="none" baseline="0" dirty="0">
              <a:solidFill>
                <a:schemeClr val="dk1"/>
              </a:solidFill>
              <a:latin typeface="Trebuchet MS"/>
              <a:ea typeface="Trebuchet MS"/>
              <a:cs typeface="Trebuchet MS"/>
              <a:sym typeface="Trebuchet MS"/>
            </a:endParaRPr>
          </a:p>
          <a:p>
            <a:pPr marL="273050" marR="0" lvl="0" indent="-273050" algn="l" rtl="0">
              <a:lnSpc>
                <a:spcPct val="100000"/>
              </a:lnSpc>
              <a:spcBef>
                <a:spcPts val="600"/>
              </a:spcBef>
              <a:spcAft>
                <a:spcPts val="0"/>
              </a:spcAft>
              <a:buClr>
                <a:schemeClr val="dk2"/>
              </a:buClr>
              <a:buSzPct val="73000"/>
              <a:buFont typeface="Noto Symbol"/>
              <a:buChar char="⦿"/>
            </a:pPr>
            <a:r>
              <a:rPr lang="en-US" sz="2400" i="0" u="none" strike="noStrike" cap="none" baseline="0" dirty="0">
                <a:solidFill>
                  <a:schemeClr val="dk1"/>
                </a:solidFill>
                <a:latin typeface="Trebuchet MS"/>
                <a:ea typeface="Trebuchet MS"/>
                <a:cs typeface="Trebuchet MS"/>
                <a:sym typeface="Trebuchet MS"/>
              </a:rPr>
              <a:t>Provinces and municipalities do make criminal laws in their area of jurisdiction such as traffic and liquor control and are known as </a:t>
            </a:r>
            <a:r>
              <a:rPr lang="en-US" sz="2400" b="1" i="0" u="none" strike="noStrike" cap="none" baseline="0" dirty="0">
                <a:solidFill>
                  <a:schemeClr val="dk1"/>
                </a:solidFill>
                <a:latin typeface="Trebuchet MS"/>
                <a:ea typeface="Trebuchet MS"/>
                <a:cs typeface="Trebuchet MS"/>
                <a:sym typeface="Trebuchet MS"/>
              </a:rPr>
              <a:t>quasi-criminal laws</a:t>
            </a:r>
          </a:p>
          <a:p>
            <a:pPr marL="273050" marR="0" lvl="0" indent="-226695" algn="l" rtl="0">
              <a:lnSpc>
                <a:spcPct val="100000"/>
              </a:lnSpc>
              <a:spcBef>
                <a:spcPts val="600"/>
              </a:spcBef>
              <a:spcAft>
                <a:spcPts val="0"/>
              </a:spcAft>
              <a:buClr>
                <a:schemeClr val="dk2"/>
              </a:buClr>
              <a:buFont typeface="Noto Symbol"/>
              <a:buNone/>
            </a:pPr>
            <a:endParaRPr sz="1000" i="0" u="none" strike="noStrike" cap="none" baseline="0" dirty="0">
              <a:solidFill>
                <a:schemeClr val="dk1"/>
              </a:solidFill>
              <a:latin typeface="Trebuchet MS"/>
              <a:ea typeface="Trebuchet MS"/>
              <a:cs typeface="Trebuchet MS"/>
              <a:sym typeface="Trebuchet MS"/>
            </a:endParaRPr>
          </a:p>
          <a:p>
            <a:pPr marL="273050" marR="0" lvl="0" indent="-273050" algn="l" rtl="0">
              <a:lnSpc>
                <a:spcPct val="100000"/>
              </a:lnSpc>
              <a:spcBef>
                <a:spcPts val="600"/>
              </a:spcBef>
              <a:spcAft>
                <a:spcPts val="0"/>
              </a:spcAft>
              <a:buClr>
                <a:schemeClr val="dk2"/>
              </a:buClr>
              <a:buSzPct val="73000"/>
              <a:buFont typeface="Noto Symbol"/>
              <a:buChar char="⦿"/>
            </a:pPr>
            <a:r>
              <a:rPr lang="en-US" sz="2400" i="0" u="none" strike="noStrike" cap="none" baseline="0" dirty="0">
                <a:solidFill>
                  <a:srgbClr val="FF0000"/>
                </a:solidFill>
                <a:latin typeface="Trebuchet MS"/>
                <a:ea typeface="Trebuchet MS"/>
                <a:cs typeface="Trebuchet MS"/>
                <a:sym typeface="Trebuchet MS"/>
              </a:rPr>
              <a:t>Quasi-criminal laws</a:t>
            </a:r>
            <a:r>
              <a:rPr lang="en-US" sz="2400" i="0" u="none" strike="noStrike" cap="none" baseline="0" dirty="0">
                <a:solidFill>
                  <a:schemeClr val="dk1"/>
                </a:solidFill>
                <a:latin typeface="Trebuchet MS"/>
                <a:ea typeface="Trebuchet MS"/>
                <a:cs typeface="Trebuchet MS"/>
                <a:sym typeface="Trebuchet MS"/>
              </a:rPr>
              <a:t> are laws covering less serious offences at the provincial or municipal level; most often punishable by fines </a:t>
            </a:r>
          </a:p>
        </p:txBody>
      </p:sp>
      <p:pic>
        <p:nvPicPr>
          <p:cNvPr id="119" name="Shape 119"/>
          <p:cNvPicPr preferRelativeResize="0"/>
          <p:nvPr/>
        </p:nvPicPr>
        <p:blipFill rotWithShape="1">
          <a:blip r:embed="rId3">
            <a:alphaModFix/>
          </a:blip>
          <a:srcRect l="1783" r="2808"/>
          <a:stretch/>
        </p:blipFill>
        <p:spPr>
          <a:xfrm>
            <a:off x="0" y="0"/>
            <a:ext cx="8153399" cy="13715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 calcmode="lin" valueType="num">
                                      <p:cBhvr additive="base">
                                        <p:cTn id="7" dur="1000"/>
                                        <p:tgtEl>
                                          <p:spTgt spid="11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 calcmode="lin" valueType="num">
                                      <p:cBhvr additive="base">
                                        <p:cTn id="12" dur="1000"/>
                                        <p:tgtEl>
                                          <p:spTgt spid="11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8">
                                            <p:txEl>
                                              <p:pRg st="2" end="2"/>
                                            </p:txEl>
                                          </p:spTgt>
                                        </p:tgtEl>
                                        <p:attrNameLst>
                                          <p:attrName>style.visibility</p:attrName>
                                        </p:attrNameLst>
                                      </p:cBhvr>
                                      <p:to>
                                        <p:strVal val="visible"/>
                                      </p:to>
                                    </p:set>
                                    <p:anim calcmode="lin" valueType="num">
                                      <p:cBhvr additive="base">
                                        <p:cTn id="17" dur="1000"/>
                                        <p:tgtEl>
                                          <p:spTgt spid="11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8">
                                            <p:txEl>
                                              <p:pRg st="3" end="3"/>
                                            </p:txEl>
                                          </p:spTgt>
                                        </p:tgtEl>
                                        <p:attrNameLst>
                                          <p:attrName>style.visibility</p:attrName>
                                        </p:attrNameLst>
                                      </p:cBhvr>
                                      <p:to>
                                        <p:strVal val="visible"/>
                                      </p:to>
                                    </p:set>
                                    <p:anim calcmode="lin" valueType="num">
                                      <p:cBhvr additive="base">
                                        <p:cTn id="22" dur="1000"/>
                                        <p:tgtEl>
                                          <p:spTgt spid="11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8">
                                            <p:txEl>
                                              <p:pRg st="4" end="4"/>
                                            </p:txEl>
                                          </p:spTgt>
                                        </p:tgtEl>
                                        <p:attrNameLst>
                                          <p:attrName>style.visibility</p:attrName>
                                        </p:attrNameLst>
                                      </p:cBhvr>
                                      <p:to>
                                        <p:strVal val="visible"/>
                                      </p:to>
                                    </p:set>
                                    <p:anim calcmode="lin" valueType="num">
                                      <p:cBhvr additive="base">
                                        <p:cTn id="27" dur="1000"/>
                                        <p:tgtEl>
                                          <p:spTgt spid="11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8">
                                            <p:txEl>
                                              <p:pRg st="5" end="5"/>
                                            </p:txEl>
                                          </p:spTgt>
                                        </p:tgtEl>
                                        <p:attrNameLst>
                                          <p:attrName>style.visibility</p:attrName>
                                        </p:attrNameLst>
                                      </p:cBhvr>
                                      <p:to>
                                        <p:strVal val="visible"/>
                                      </p:to>
                                    </p:set>
                                    <p:anim calcmode="lin" valueType="num">
                                      <p:cBhvr additive="base">
                                        <p:cTn id="32" dur="1000"/>
                                        <p:tgtEl>
                                          <p:spTgt spid="118">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8">
                                            <p:txEl>
                                              <p:pRg st="6" end="6"/>
                                            </p:txEl>
                                          </p:spTgt>
                                        </p:tgtEl>
                                        <p:attrNameLst>
                                          <p:attrName>style.visibility</p:attrName>
                                        </p:attrNameLst>
                                      </p:cBhvr>
                                      <p:to>
                                        <p:strVal val="visible"/>
                                      </p:to>
                                    </p:set>
                                    <p:anim calcmode="lin" valueType="num">
                                      <p:cBhvr additive="base">
                                        <p:cTn id="37" dur="1000"/>
                                        <p:tgtEl>
                                          <p:spTgt spid="118">
                                            <p:txEl>
                                              <p:pRg st="6" end="6"/>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a:r>
            <a:br>
              <a:rPr lang="en-CA" dirty="0"/>
            </a:br>
            <a:r>
              <a:rPr lang="en-CA" sz="6000" b="1" dirty="0" smtClean="0">
                <a:latin typeface="Agency FB" panose="020B0503020202020204" pitchFamily="34" charset="0"/>
              </a:rPr>
              <a:t>Video Break…</a:t>
            </a:r>
            <a:endParaRPr lang="en-CA" sz="6000" b="1" dirty="0">
              <a:latin typeface="Agency FB" panose="020B0503020202020204" pitchFamily="34" charset="0"/>
            </a:endParaRPr>
          </a:p>
        </p:txBody>
      </p:sp>
      <p:sp>
        <p:nvSpPr>
          <p:cNvPr id="3" name="Text Placeholder 2"/>
          <p:cNvSpPr>
            <a:spLocks noGrp="1"/>
          </p:cNvSpPr>
          <p:nvPr>
            <p:ph type="body" idx="1"/>
          </p:nvPr>
        </p:nvSpPr>
        <p:spPr/>
        <p:txBody>
          <a:bodyPr/>
          <a:lstStyle/>
          <a:p>
            <a:pPr marL="120523" indent="0">
              <a:buNone/>
            </a:pPr>
            <a:r>
              <a:rPr lang="en-CA" dirty="0" smtClean="0"/>
              <a:t>Add to the notes you have already taken while watching the following video: </a:t>
            </a:r>
            <a:r>
              <a:rPr lang="en-CA" dirty="0">
                <a:hlinkClick r:id="rId2"/>
              </a:rPr>
              <a:t>https://</a:t>
            </a:r>
            <a:r>
              <a:rPr lang="en-CA" dirty="0" smtClean="0">
                <a:hlinkClick r:id="rId2"/>
              </a:rPr>
              <a:t>www.youtube.com/watch?v=DfgSAsg0Wv4a</a:t>
            </a:r>
            <a:endParaRPr lang="en-CA" dirty="0" smtClean="0"/>
          </a:p>
          <a:p>
            <a:pPr marL="120523" indent="0">
              <a:buNone/>
            </a:pPr>
            <a:endParaRPr lang="en-CA" dirty="0"/>
          </a:p>
          <a:p>
            <a:pPr marL="120523" indent="0">
              <a:buNone/>
            </a:pPr>
            <a:r>
              <a:rPr lang="en-CA" dirty="0" smtClean="0"/>
              <a:t>A good guideline for notetaking is a point per minute. Use </a:t>
            </a:r>
            <a:r>
              <a:rPr lang="en-CA" smtClean="0"/>
              <a:t>this heading: </a:t>
            </a:r>
            <a:endParaRPr lang="en-CA" dirty="0"/>
          </a:p>
          <a:p>
            <a:pPr marL="120523" indent="0">
              <a:buNone/>
            </a:pPr>
            <a:endParaRPr lang="en-CA" dirty="0" smtClean="0"/>
          </a:p>
          <a:p>
            <a:pPr marL="120523" indent="0">
              <a:buNone/>
            </a:pPr>
            <a:r>
              <a:rPr lang="en-CA" sz="1800" b="1" dirty="0" smtClean="0"/>
              <a:t>‘Intro to Criminal Law</a:t>
            </a:r>
            <a:r>
              <a:rPr lang="en-CA" sz="1800" b="1" dirty="0" smtClean="0"/>
              <a:t>’ - video</a:t>
            </a:r>
            <a:endParaRPr lang="en-CA" sz="1800" b="1" dirty="0" smtClean="0"/>
          </a:p>
          <a:p>
            <a:pPr marL="120523" indent="0">
              <a:buNone/>
            </a:pPr>
            <a:r>
              <a:rPr lang="en-CA" dirty="0" smtClean="0"/>
              <a:t>-</a:t>
            </a:r>
          </a:p>
          <a:p>
            <a:pPr marL="120523" indent="0">
              <a:buNone/>
            </a:pPr>
            <a:r>
              <a:rPr lang="en-CA" dirty="0" smtClean="0"/>
              <a:t>-</a:t>
            </a:r>
          </a:p>
          <a:p>
            <a:pPr marL="120523" indent="0">
              <a:buNone/>
            </a:pPr>
            <a:r>
              <a:rPr lang="en-CA" dirty="0" smtClean="0"/>
              <a:t>-</a:t>
            </a:r>
          </a:p>
          <a:p>
            <a:pPr marL="120523" indent="0">
              <a:buNone/>
            </a:pPr>
            <a:r>
              <a:rPr lang="en-CA" dirty="0" smtClean="0"/>
              <a:t>-</a:t>
            </a:r>
          </a:p>
          <a:p>
            <a:pPr marL="120523" indent="0">
              <a:buNone/>
            </a:pPr>
            <a:r>
              <a:rPr lang="en-CA" dirty="0" smtClean="0"/>
              <a:t>-</a:t>
            </a:r>
          </a:p>
          <a:p>
            <a:pPr marL="120523" indent="0">
              <a:buNone/>
            </a:pPr>
            <a:endParaRPr lang="en-CA" dirty="0"/>
          </a:p>
          <a:p>
            <a:pPr marL="120523" indent="0">
              <a:buNone/>
            </a:pPr>
            <a:endParaRPr lang="en-CA" dirty="0"/>
          </a:p>
        </p:txBody>
      </p:sp>
    </p:spTree>
    <p:extLst>
      <p:ext uri="{BB962C8B-B14F-4D97-AF65-F5344CB8AC3E}">
        <p14:creationId xmlns:p14="http://schemas.microsoft.com/office/powerpoint/2010/main" val="3222107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800" dirty="0" smtClean="0"/>
              <a:t>LEARNING GOAL</a:t>
            </a:r>
            <a:endParaRPr lang="en-CA" sz="4800" dirty="0"/>
          </a:p>
        </p:txBody>
      </p:sp>
      <p:sp>
        <p:nvSpPr>
          <p:cNvPr id="3" name="Text Placeholder 2"/>
          <p:cNvSpPr>
            <a:spLocks noGrp="1"/>
          </p:cNvSpPr>
          <p:nvPr>
            <p:ph type="body" idx="1"/>
          </p:nvPr>
        </p:nvSpPr>
        <p:spPr/>
        <p:txBody>
          <a:bodyPr/>
          <a:lstStyle/>
          <a:p>
            <a:pPr marL="120523" indent="0">
              <a:buNone/>
            </a:pPr>
            <a:r>
              <a:rPr lang="en-CA" sz="2400" i="1" dirty="0" smtClean="0"/>
              <a:t>By the end of this lesson, students will be able to… </a:t>
            </a:r>
          </a:p>
          <a:p>
            <a:r>
              <a:rPr lang="en-CA" sz="2000" dirty="0" smtClean="0"/>
              <a:t> explain </a:t>
            </a:r>
            <a:r>
              <a:rPr lang="en-CA" sz="2000" dirty="0"/>
              <a:t>how a criminal offence is defined in Canada;</a:t>
            </a:r>
          </a:p>
        </p:txBody>
      </p:sp>
    </p:spTree>
    <p:extLst>
      <p:ext uri="{BB962C8B-B14F-4D97-AF65-F5344CB8AC3E}">
        <p14:creationId xmlns:p14="http://schemas.microsoft.com/office/powerpoint/2010/main" val="254944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49102" y="538964"/>
            <a:ext cx="6172200" cy="678371"/>
          </a:xfrm>
        </p:spPr>
        <p:txBody>
          <a:bodyPr vert="horz" lIns="68580" tIns="31105" rIns="68580" bIns="31105" rtlCol="0" anchor="ctr" anchorCtr="0">
            <a:spAutoFit/>
          </a:bodyPr>
          <a:lstStyle/>
          <a:p>
            <a:pPr marL="146950" indent="-244916"/>
            <a:r>
              <a:rPr lang="en-US" sz="4000" dirty="0">
                <a:latin typeface="Trebuchet MS" panose="020B0603020202020204" pitchFamily="34" charset="0"/>
              </a:rPr>
              <a:t>What’s in the News?</a:t>
            </a:r>
          </a:p>
        </p:txBody>
      </p:sp>
      <p:pic>
        <p:nvPicPr>
          <p:cNvPr id="3" name="Content Placeholder 3" descr="imagesCAVJRPD8.jpg"/>
          <p:cNvPicPr>
            <a:picLocks noChangeAspect="1"/>
          </p:cNvPicPr>
          <p:nvPr/>
        </p:nvPicPr>
        <p:blipFill>
          <a:blip r:embed="rId3" cstate="print"/>
          <a:stretch>
            <a:fillRect/>
          </a:stretch>
        </p:blipFill>
        <p:spPr>
          <a:xfrm>
            <a:off x="2012782" y="2363618"/>
            <a:ext cx="3657462" cy="27398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77705202"/>
      </p:ext>
    </p:extLst>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smtClean="0">
                <a:latin typeface="Trebuchet MS" panose="020B0603020202020204" pitchFamily="34" charset="0"/>
              </a:rPr>
              <a:t>Minds On:</a:t>
            </a:r>
            <a:br>
              <a:rPr lang="en-CA" sz="4000" dirty="0" smtClean="0">
                <a:latin typeface="Trebuchet MS" panose="020B0603020202020204" pitchFamily="34" charset="0"/>
              </a:rPr>
            </a:br>
            <a:r>
              <a:rPr lang="en-CA" sz="3200" dirty="0" smtClean="0">
                <a:latin typeface="Trebuchet MS" panose="020B0603020202020204" pitchFamily="34" charset="0"/>
              </a:rPr>
              <a:t>Can you solve the mystery</a:t>
            </a:r>
            <a:r>
              <a:rPr lang="en-CA" sz="3200" dirty="0" smtClean="0"/>
              <a:t>?</a:t>
            </a:r>
            <a:endParaRPr lang="en-CA" sz="3200" dirty="0"/>
          </a:p>
        </p:txBody>
      </p:sp>
      <p:sp>
        <p:nvSpPr>
          <p:cNvPr id="3" name="Content Placeholder 2"/>
          <p:cNvSpPr>
            <a:spLocks noGrp="1"/>
          </p:cNvSpPr>
          <p:nvPr>
            <p:ph idx="1"/>
          </p:nvPr>
        </p:nvSpPr>
        <p:spPr/>
        <p:txBody>
          <a:bodyPr>
            <a:normAutofit lnSpcReduction="10000"/>
          </a:bodyPr>
          <a:lstStyle/>
          <a:p>
            <a:r>
              <a:rPr lang="en-CA" sz="2700" dirty="0" smtClean="0">
                <a:latin typeface="Trebuchet MS" panose="020B0603020202020204" pitchFamily="34" charset="0"/>
              </a:rPr>
              <a:t> This </a:t>
            </a:r>
            <a:r>
              <a:rPr lang="en-CA" sz="2700" dirty="0">
                <a:latin typeface="Trebuchet MS" panose="020B0603020202020204" pitchFamily="34" charset="0"/>
              </a:rPr>
              <a:t>is a story about a girl. While at the funeral of her own mother, she met a guy whom she did not know, but was part of her family. She thought this guy was amazing, so much her dream guy she believed him to be, that she fell in love with him there but never asked for his number and then a few days later the girl killed her own sister. </a:t>
            </a:r>
            <a:endParaRPr lang="en-CA" sz="2700" dirty="0" smtClean="0">
              <a:latin typeface="Trebuchet MS" panose="020B0603020202020204" pitchFamily="34" charset="0"/>
            </a:endParaRPr>
          </a:p>
          <a:p>
            <a:endParaRPr lang="en-CA" sz="2700" dirty="0">
              <a:latin typeface="Trebuchet MS" panose="020B0603020202020204" pitchFamily="34" charset="0"/>
            </a:endParaRPr>
          </a:p>
          <a:p>
            <a:r>
              <a:rPr lang="en-CA" sz="2700" dirty="0" smtClean="0">
                <a:latin typeface="Trebuchet MS" panose="020B0603020202020204" pitchFamily="34" charset="0"/>
              </a:rPr>
              <a:t> Question</a:t>
            </a:r>
            <a:r>
              <a:rPr lang="en-CA" sz="2700" dirty="0">
                <a:latin typeface="Trebuchet MS" panose="020B0603020202020204" pitchFamily="34" charset="0"/>
              </a:rPr>
              <a:t>: What is her </a:t>
            </a:r>
            <a:r>
              <a:rPr lang="en-CA" sz="2700" b="1" dirty="0">
                <a:latin typeface="Trebuchet MS" panose="020B0603020202020204" pitchFamily="34" charset="0"/>
              </a:rPr>
              <a:t>motive</a:t>
            </a:r>
            <a:r>
              <a:rPr lang="en-CA" sz="2700" dirty="0">
                <a:latin typeface="Trebuchet MS" panose="020B0603020202020204" pitchFamily="34" charset="0"/>
              </a:rPr>
              <a:t> in killing her sister? </a:t>
            </a:r>
          </a:p>
          <a:p>
            <a:endParaRPr lang="en-CA" dirty="0"/>
          </a:p>
        </p:txBody>
      </p:sp>
    </p:spTree>
    <p:extLst>
      <p:ext uri="{BB962C8B-B14F-4D97-AF65-F5344CB8AC3E}">
        <p14:creationId xmlns:p14="http://schemas.microsoft.com/office/powerpoint/2010/main" val="98076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800" dirty="0" smtClean="0">
                <a:latin typeface="Trebuchet MS" panose="020B0603020202020204" pitchFamily="34" charset="0"/>
              </a:rPr>
              <a:t>Answer:</a:t>
            </a:r>
            <a:endParaRPr lang="en-CA" sz="4800" dirty="0">
              <a:latin typeface="Trebuchet MS" panose="020B0603020202020204" pitchFamily="34" charset="0"/>
            </a:endParaRPr>
          </a:p>
        </p:txBody>
      </p:sp>
      <p:sp>
        <p:nvSpPr>
          <p:cNvPr id="3" name="Content Placeholder 2"/>
          <p:cNvSpPr>
            <a:spLocks noGrp="1"/>
          </p:cNvSpPr>
          <p:nvPr>
            <p:ph idx="1"/>
          </p:nvPr>
        </p:nvSpPr>
        <p:spPr/>
        <p:txBody>
          <a:bodyPr/>
          <a:lstStyle/>
          <a:p>
            <a:r>
              <a:rPr lang="en-CA" sz="2400" dirty="0" smtClean="0">
                <a:latin typeface="Trebuchet MS" panose="020B0603020202020204" pitchFamily="34" charset="0"/>
              </a:rPr>
              <a:t> The </a:t>
            </a:r>
            <a:r>
              <a:rPr lang="en-CA" sz="2400" dirty="0">
                <a:latin typeface="Trebuchet MS" panose="020B0603020202020204" pitchFamily="34" charset="0"/>
              </a:rPr>
              <a:t>girl wanted to see the man again, but couldn’t since she did not have his </a:t>
            </a:r>
            <a:r>
              <a:rPr lang="en-CA" sz="2400" dirty="0" smtClean="0">
                <a:latin typeface="Trebuchet MS" panose="020B0603020202020204" pitchFamily="34" charset="0"/>
              </a:rPr>
              <a:t>number.  Since </a:t>
            </a:r>
            <a:r>
              <a:rPr lang="en-CA" sz="2400" dirty="0">
                <a:latin typeface="Trebuchet MS" panose="020B0603020202020204" pitchFamily="34" charset="0"/>
              </a:rPr>
              <a:t>he was somehow connected to the family, he would presumably show up at her sister’s funeral too</a:t>
            </a:r>
            <a:r>
              <a:rPr lang="en-CA" sz="2400" dirty="0" smtClean="0">
                <a:latin typeface="Trebuchet MS" panose="020B0603020202020204" pitchFamily="34" charset="0"/>
              </a:rPr>
              <a:t>…</a:t>
            </a:r>
          </a:p>
          <a:p>
            <a:endParaRPr lang="en-CA" sz="2100" dirty="0">
              <a:latin typeface="Trebuchet MS" panose="020B0603020202020204" pitchFamily="34" charset="0"/>
            </a:endParaRPr>
          </a:p>
          <a:p>
            <a:endParaRPr lang="en-CA" sz="2100" dirty="0" smtClean="0">
              <a:latin typeface="Trebuchet MS" panose="020B0603020202020204" pitchFamily="34" charset="0"/>
            </a:endParaRPr>
          </a:p>
          <a:p>
            <a:pPr marL="120523" indent="0">
              <a:buNone/>
            </a:pPr>
            <a:r>
              <a:rPr lang="en-CA" sz="2100" i="1" dirty="0" smtClean="0">
                <a:latin typeface="Trebuchet MS" panose="020B0603020202020204" pitchFamily="34" charset="0"/>
              </a:rPr>
              <a:t>This is a diagnostic test to determine if someone is a serial-killer.  I will need to speak to you privately if you got it correct…</a:t>
            </a:r>
            <a:endParaRPr lang="en-CA" sz="2100" i="1" dirty="0">
              <a:latin typeface="Trebuchet MS" panose="020B0603020202020204" pitchFamily="34" charset="0"/>
            </a:endParaRPr>
          </a:p>
          <a:p>
            <a:pPr marL="0" indent="0">
              <a:buNone/>
            </a:pPr>
            <a:endParaRPr lang="en-CA" dirty="0"/>
          </a:p>
        </p:txBody>
      </p:sp>
    </p:spTree>
    <p:extLst>
      <p:ext uri="{BB962C8B-B14F-4D97-AF65-F5344CB8AC3E}">
        <p14:creationId xmlns:p14="http://schemas.microsoft.com/office/powerpoint/2010/main" val="290592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nodeType="clickEffect">
                                  <p:stCondLst>
                                    <p:cond delay="0"/>
                                  </p:stCondLst>
                                  <p:childTnLst>
                                    <p:animEffect transition="out" filter="wipe(down)">
                                      <p:cBhvr>
                                        <p:cTn id="16" dur="180" accel="50000">
                                          <p:stCondLst>
                                            <p:cond delay="1820"/>
                                          </p:stCondLst>
                                        </p:cTn>
                                        <p:tgtEl>
                                          <p:spTgt spid="3">
                                            <p:txEl>
                                              <p:pRg st="3" end="3"/>
                                            </p:txEl>
                                          </p:spTgt>
                                        </p:tgtEl>
                                      </p:cBhvr>
                                    </p:animEffect>
                                    <p:anim calcmode="lin" valueType="num">
                                      <p:cBhvr>
                                        <p:cTn id="17" dur="1822"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3">
                                            <p:txEl>
                                              <p:pRg st="3" end="3"/>
                                            </p:txEl>
                                          </p:spTgt>
                                        </p:tgtEl>
                                        <p:attrNameLst>
                                          <p:attrName>ppt_y</p:attrName>
                                        </p:attrNameLst>
                                      </p:cBhvr>
                                      <p:tavLst>
                                        <p:tav tm="0">
                                          <p:val>
                                            <p:strVal val="ppt_y"/>
                                          </p:val>
                                        </p:tav>
                                        <p:tav tm="100000">
                                          <p:val>
                                            <p:strVal val="ppt_y+ppt_h"/>
                                          </p:val>
                                        </p:tav>
                                      </p:tavLst>
                                    </p:anim>
                                    <p:animScale>
                                      <p:cBhvr>
                                        <p:cTn id="24" dur="26">
                                          <p:stCondLst>
                                            <p:cond delay="620"/>
                                          </p:stCondLst>
                                        </p:cTn>
                                        <p:tgtEl>
                                          <p:spTgt spid="3">
                                            <p:txEl>
                                              <p:pRg st="3" end="3"/>
                                            </p:txEl>
                                          </p:spTgt>
                                        </p:tgtEl>
                                      </p:cBhvr>
                                      <p:to x="100000" y="60000"/>
                                    </p:animScale>
                                    <p:animScale>
                                      <p:cBhvr>
                                        <p:cTn id="25" dur="166" decel="50000">
                                          <p:stCondLst>
                                            <p:cond delay="646"/>
                                          </p:stCondLst>
                                        </p:cTn>
                                        <p:tgtEl>
                                          <p:spTgt spid="3">
                                            <p:txEl>
                                              <p:pRg st="3" end="3"/>
                                            </p:txEl>
                                          </p:spTgt>
                                        </p:tgtEl>
                                      </p:cBhvr>
                                      <p:to x="100000" y="100000"/>
                                    </p:animScale>
                                    <p:animScale>
                                      <p:cBhvr>
                                        <p:cTn id="26" dur="26">
                                          <p:stCondLst>
                                            <p:cond delay="1312"/>
                                          </p:stCondLst>
                                        </p:cTn>
                                        <p:tgtEl>
                                          <p:spTgt spid="3">
                                            <p:txEl>
                                              <p:pRg st="3" end="3"/>
                                            </p:txEl>
                                          </p:spTgt>
                                        </p:tgtEl>
                                      </p:cBhvr>
                                      <p:to x="100000" y="80000"/>
                                    </p:animScale>
                                    <p:animScale>
                                      <p:cBhvr>
                                        <p:cTn id="27" dur="166" decel="50000">
                                          <p:stCondLst>
                                            <p:cond delay="1338"/>
                                          </p:stCondLst>
                                        </p:cTn>
                                        <p:tgtEl>
                                          <p:spTgt spid="3">
                                            <p:txEl>
                                              <p:pRg st="3" end="3"/>
                                            </p:txEl>
                                          </p:spTgt>
                                        </p:tgtEl>
                                      </p:cBhvr>
                                      <p:to x="100000" y="100000"/>
                                    </p:animScale>
                                    <p:animScale>
                                      <p:cBhvr>
                                        <p:cTn id="28" dur="26">
                                          <p:stCondLst>
                                            <p:cond delay="1642"/>
                                          </p:stCondLst>
                                        </p:cTn>
                                        <p:tgtEl>
                                          <p:spTgt spid="3">
                                            <p:txEl>
                                              <p:pRg st="3" end="3"/>
                                            </p:txEl>
                                          </p:spTgt>
                                        </p:tgtEl>
                                      </p:cBhvr>
                                      <p:to x="100000" y="90000"/>
                                    </p:animScale>
                                    <p:animScale>
                                      <p:cBhvr>
                                        <p:cTn id="29" dur="166" decel="50000">
                                          <p:stCondLst>
                                            <p:cond delay="1668"/>
                                          </p:stCondLst>
                                        </p:cTn>
                                        <p:tgtEl>
                                          <p:spTgt spid="3">
                                            <p:txEl>
                                              <p:pRg st="3" end="3"/>
                                            </p:txEl>
                                          </p:spTgt>
                                        </p:tgtEl>
                                      </p:cBhvr>
                                      <p:to x="100000" y="100000"/>
                                    </p:animScale>
                                    <p:animScale>
                                      <p:cBhvr>
                                        <p:cTn id="30" dur="26">
                                          <p:stCondLst>
                                            <p:cond delay="1808"/>
                                          </p:stCondLst>
                                        </p:cTn>
                                        <p:tgtEl>
                                          <p:spTgt spid="3">
                                            <p:txEl>
                                              <p:pRg st="3" end="3"/>
                                            </p:txEl>
                                          </p:spTgt>
                                        </p:tgtEl>
                                      </p:cBhvr>
                                      <p:to x="100000" y="95000"/>
                                    </p:animScale>
                                    <p:animScale>
                                      <p:cBhvr>
                                        <p:cTn id="31" dur="166" decel="50000">
                                          <p:stCondLst>
                                            <p:cond delay="1834"/>
                                          </p:stCondLst>
                                        </p:cTn>
                                        <p:tgtEl>
                                          <p:spTgt spid="3">
                                            <p:txEl>
                                              <p:pRg st="3" end="3"/>
                                            </p:txEl>
                                          </p:spTgt>
                                        </p:tgtEl>
                                      </p:cBhvr>
                                      <p:to x="100000" y="100000"/>
                                    </p:animScale>
                                    <p:set>
                                      <p:cBhvr>
                                        <p:cTn id="3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3">
            <a:alphaModFix/>
          </a:blip>
          <a:srcRect/>
          <a:stretch/>
        </p:blipFill>
        <p:spPr>
          <a:xfrm>
            <a:off x="0" y="3962400"/>
            <a:ext cx="9144000" cy="2895600"/>
          </a:xfrm>
          <a:prstGeom prst="rect">
            <a:avLst/>
          </a:prstGeom>
          <a:noFill/>
          <a:ln>
            <a:noFill/>
          </a:ln>
        </p:spPr>
      </p:pic>
      <p:sp>
        <p:nvSpPr>
          <p:cNvPr id="93" name="Shape 93"/>
          <p:cNvSpPr txBox="1">
            <a:spLocks noGrp="1"/>
          </p:cNvSpPr>
          <p:nvPr>
            <p:ph type="body" idx="1"/>
          </p:nvPr>
        </p:nvSpPr>
        <p:spPr>
          <a:xfrm>
            <a:off x="228600" y="1609725"/>
            <a:ext cx="8686800" cy="4846636"/>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dk2"/>
              </a:buClr>
              <a:buSzPct val="72999"/>
              <a:buFont typeface="Noto Symbol"/>
              <a:buChar char="⦿"/>
            </a:pPr>
            <a:r>
              <a:rPr lang="en-US" sz="2600" b="1" i="0" u="none" strike="noStrike" cap="none" baseline="0" dirty="0">
                <a:solidFill>
                  <a:schemeClr val="tx1"/>
                </a:solidFill>
                <a:latin typeface="Trebuchet MS"/>
                <a:ea typeface="Trebuchet MS"/>
                <a:cs typeface="Trebuchet MS"/>
                <a:sym typeface="Trebuchet MS"/>
              </a:rPr>
              <a:t>A </a:t>
            </a:r>
            <a:r>
              <a:rPr lang="en-US" sz="2600" b="1" u="sng" dirty="0" smtClean="0">
                <a:solidFill>
                  <a:schemeClr val="tx1"/>
                </a:solidFill>
                <a:latin typeface="Trebuchet MS"/>
                <a:ea typeface="Trebuchet MS"/>
                <a:cs typeface="Trebuchet MS"/>
                <a:sym typeface="Trebuchet MS"/>
              </a:rPr>
              <a:t>CRIME</a:t>
            </a:r>
            <a:r>
              <a:rPr lang="en-US" sz="2600" b="1" i="0" u="none" strike="noStrike" cap="none" baseline="0" dirty="0" smtClean="0">
                <a:solidFill>
                  <a:schemeClr val="tx1"/>
                </a:solidFill>
                <a:latin typeface="Trebuchet MS"/>
                <a:ea typeface="Trebuchet MS"/>
                <a:cs typeface="Trebuchet MS"/>
                <a:sym typeface="Trebuchet MS"/>
              </a:rPr>
              <a:t> </a:t>
            </a:r>
            <a:r>
              <a:rPr lang="en-US" sz="2600" b="1" i="0" u="none" strike="noStrike" cap="none" baseline="0" dirty="0">
                <a:solidFill>
                  <a:schemeClr val="tx1"/>
                </a:solidFill>
                <a:latin typeface="Trebuchet MS"/>
                <a:ea typeface="Trebuchet MS"/>
                <a:cs typeface="Trebuchet MS"/>
                <a:sym typeface="Trebuchet MS"/>
              </a:rPr>
              <a:t>is any act or omission of an act that is prohibited and punishable by federal statute</a:t>
            </a:r>
          </a:p>
          <a:p>
            <a:pPr marL="273050" marR="0" lvl="0" indent="-226695" algn="l" rtl="0">
              <a:lnSpc>
                <a:spcPct val="100000"/>
              </a:lnSpc>
              <a:spcBef>
                <a:spcPts val="600"/>
              </a:spcBef>
              <a:spcAft>
                <a:spcPts val="0"/>
              </a:spcAft>
              <a:buClr>
                <a:schemeClr val="dk2"/>
              </a:buClr>
              <a:buFont typeface="Noto Symbol"/>
              <a:buNone/>
            </a:pPr>
            <a:endParaRPr sz="1000" i="0" u="none" strike="noStrike" cap="none" baseline="0" dirty="0">
              <a:solidFill>
                <a:schemeClr val="tx1"/>
              </a:solidFill>
              <a:latin typeface="Trebuchet MS"/>
              <a:ea typeface="Trebuchet MS"/>
              <a:cs typeface="Trebuchet MS"/>
              <a:sym typeface="Trebuchet MS"/>
            </a:endParaRPr>
          </a:p>
          <a:p>
            <a:pPr marL="273050" marR="0" lvl="0" indent="-273050" algn="l" rtl="0">
              <a:lnSpc>
                <a:spcPct val="100000"/>
              </a:lnSpc>
              <a:spcBef>
                <a:spcPts val="600"/>
              </a:spcBef>
              <a:spcAft>
                <a:spcPts val="0"/>
              </a:spcAft>
              <a:buClr>
                <a:schemeClr val="dk2"/>
              </a:buClr>
              <a:buSzPct val="72999"/>
              <a:buFont typeface="Noto Symbol"/>
              <a:buChar char="⦿"/>
            </a:pPr>
            <a:r>
              <a:rPr lang="en-US" sz="2600" b="1" i="0" u="none" strike="noStrike" cap="none" baseline="0" dirty="0">
                <a:solidFill>
                  <a:schemeClr val="tx1"/>
                </a:solidFill>
                <a:latin typeface="Trebuchet MS"/>
                <a:ea typeface="Trebuchet MS"/>
                <a:cs typeface="Trebuchet MS"/>
                <a:sym typeface="Trebuchet MS"/>
              </a:rPr>
              <a:t>Omission </a:t>
            </a:r>
            <a:r>
              <a:rPr lang="en-US" sz="2600" dirty="0">
                <a:solidFill>
                  <a:schemeClr val="tx1"/>
                </a:solidFill>
                <a:latin typeface="Trebuchet MS"/>
                <a:ea typeface="Trebuchet MS"/>
                <a:cs typeface="Trebuchet MS"/>
                <a:sym typeface="Trebuchet MS"/>
              </a:rPr>
              <a:t>of an </a:t>
            </a:r>
            <a:r>
              <a:rPr lang="en-US" sz="2600" i="0" u="none" strike="noStrike" cap="none" baseline="0" dirty="0">
                <a:solidFill>
                  <a:schemeClr val="tx1"/>
                </a:solidFill>
                <a:latin typeface="Trebuchet MS"/>
                <a:ea typeface="Trebuchet MS"/>
                <a:cs typeface="Trebuchet MS"/>
                <a:sym typeface="Trebuchet MS"/>
              </a:rPr>
              <a:t>act means some crimes are your </a:t>
            </a:r>
            <a:r>
              <a:rPr lang="en-US" sz="2600" i="0" u="none" strike="noStrike" cap="none" baseline="0" dirty="0" smtClean="0">
                <a:solidFill>
                  <a:schemeClr val="tx1"/>
                </a:solidFill>
                <a:latin typeface="Trebuchet MS"/>
                <a:ea typeface="Trebuchet MS"/>
                <a:cs typeface="Trebuchet MS"/>
                <a:sym typeface="Trebuchet MS"/>
              </a:rPr>
              <a:t> </a:t>
            </a:r>
            <a:r>
              <a:rPr lang="en-US" sz="2600" b="1" i="0" u="none" strike="noStrike" cap="none" baseline="0" dirty="0" smtClean="0">
                <a:solidFill>
                  <a:schemeClr val="tx1"/>
                </a:solidFill>
                <a:latin typeface="Trebuchet MS"/>
                <a:ea typeface="Trebuchet MS"/>
                <a:cs typeface="Trebuchet MS"/>
                <a:sym typeface="Trebuchet MS"/>
              </a:rPr>
              <a:t>failure </a:t>
            </a:r>
            <a:r>
              <a:rPr lang="en-US" sz="2600" b="1" i="0" u="none" strike="noStrike" cap="none" baseline="0" dirty="0">
                <a:solidFill>
                  <a:schemeClr val="tx1"/>
                </a:solidFill>
                <a:latin typeface="Trebuchet MS"/>
                <a:ea typeface="Trebuchet MS"/>
                <a:cs typeface="Trebuchet MS"/>
                <a:sym typeface="Trebuchet MS"/>
              </a:rPr>
              <a:t>to act </a:t>
            </a:r>
            <a:r>
              <a:rPr lang="en-US" sz="2600" i="0" u="none" strike="noStrike" cap="none" baseline="0" dirty="0">
                <a:solidFill>
                  <a:schemeClr val="tx1"/>
                </a:solidFill>
                <a:latin typeface="Trebuchet MS"/>
                <a:ea typeface="Trebuchet MS"/>
                <a:cs typeface="Trebuchet MS"/>
                <a:sym typeface="Trebuchet MS"/>
              </a:rPr>
              <a:t>in certain situations that you should </a:t>
            </a:r>
            <a:r>
              <a:rPr lang="en-US" sz="2600" i="0" u="none" strike="noStrike" cap="none" baseline="0" dirty="0" smtClean="0">
                <a:solidFill>
                  <a:schemeClr val="tx1"/>
                </a:solidFill>
                <a:latin typeface="Trebuchet MS"/>
                <a:ea typeface="Trebuchet MS"/>
                <a:cs typeface="Trebuchet MS"/>
                <a:sym typeface="Trebuchet MS"/>
              </a:rPr>
              <a:t> have</a:t>
            </a:r>
            <a:endParaRPr lang="en-US" sz="2600" i="0" u="none" strike="noStrike" cap="none" baseline="0" dirty="0">
              <a:solidFill>
                <a:schemeClr val="tx1"/>
              </a:solidFill>
              <a:latin typeface="Trebuchet MS"/>
              <a:ea typeface="Trebuchet MS"/>
              <a:cs typeface="Trebuchet MS"/>
              <a:sym typeface="Trebuchet MS"/>
            </a:endParaRPr>
          </a:p>
          <a:p>
            <a:pPr marL="273050" marR="0" lvl="0" indent="-226695" algn="l" rtl="0">
              <a:lnSpc>
                <a:spcPct val="100000"/>
              </a:lnSpc>
              <a:spcBef>
                <a:spcPts val="600"/>
              </a:spcBef>
              <a:spcAft>
                <a:spcPts val="0"/>
              </a:spcAft>
              <a:buClr>
                <a:schemeClr val="dk2"/>
              </a:buClr>
              <a:buFont typeface="Noto Symbol"/>
              <a:buNone/>
            </a:pPr>
            <a:endParaRPr sz="1000" i="0" u="none" strike="noStrike" cap="none" baseline="0" dirty="0">
              <a:solidFill>
                <a:schemeClr val="tx1"/>
              </a:solidFill>
              <a:latin typeface="Trebuchet MS"/>
              <a:ea typeface="Trebuchet MS"/>
              <a:cs typeface="Trebuchet MS"/>
              <a:sym typeface="Trebuchet MS"/>
            </a:endParaRPr>
          </a:p>
          <a:p>
            <a:pPr marL="273050" marR="0" lvl="0" indent="-273050" algn="l" rtl="0">
              <a:lnSpc>
                <a:spcPct val="100000"/>
              </a:lnSpc>
              <a:spcBef>
                <a:spcPts val="600"/>
              </a:spcBef>
              <a:spcAft>
                <a:spcPts val="0"/>
              </a:spcAft>
              <a:buClr>
                <a:schemeClr val="dk1"/>
              </a:buClr>
              <a:buSzPct val="25000"/>
              <a:buFont typeface="Trebuchet MS"/>
              <a:buNone/>
            </a:pPr>
            <a:r>
              <a:rPr lang="en-US" sz="2600" i="0" u="none" strike="noStrike" cap="none" baseline="0" dirty="0">
                <a:solidFill>
                  <a:schemeClr val="tx1"/>
                </a:solidFill>
                <a:latin typeface="Trebuchet MS"/>
                <a:ea typeface="Trebuchet MS"/>
                <a:cs typeface="Trebuchet MS"/>
                <a:sym typeface="Trebuchet MS"/>
              </a:rPr>
              <a:t>	</a:t>
            </a:r>
            <a:r>
              <a:rPr lang="en-US" sz="2600" i="0" u="none" strike="noStrike" cap="none" baseline="0" dirty="0" smtClean="0">
                <a:solidFill>
                  <a:schemeClr val="tx1"/>
                </a:solidFill>
                <a:latin typeface="Trebuchet MS"/>
                <a:ea typeface="Trebuchet MS"/>
                <a:cs typeface="Trebuchet MS"/>
                <a:sym typeface="Trebuchet MS"/>
              </a:rPr>
              <a:t>  </a:t>
            </a:r>
            <a:r>
              <a:rPr lang="en-US" sz="2000" i="0" u="none" strike="noStrike" cap="none" baseline="0" dirty="0" smtClean="0">
                <a:solidFill>
                  <a:schemeClr val="tx1"/>
                </a:solidFill>
                <a:latin typeface="Trebuchet MS"/>
                <a:ea typeface="Trebuchet MS"/>
                <a:cs typeface="Trebuchet MS"/>
                <a:sym typeface="Trebuchet MS"/>
              </a:rPr>
              <a:t>Ex. </a:t>
            </a:r>
            <a:r>
              <a:rPr lang="en-US" sz="2000" i="1" u="none" strike="noStrike" cap="none" baseline="0" dirty="0">
                <a:solidFill>
                  <a:schemeClr val="tx1"/>
                </a:solidFill>
                <a:latin typeface="Trebuchet MS"/>
                <a:ea typeface="Trebuchet MS"/>
                <a:cs typeface="Trebuchet MS"/>
                <a:sym typeface="Trebuchet MS"/>
              </a:rPr>
              <a:t>Failure to stop at the </a:t>
            </a:r>
            <a:r>
              <a:rPr lang="en-US" sz="2000" i="1" u="none" strike="noStrike" cap="none" baseline="0" dirty="0" smtClean="0">
                <a:solidFill>
                  <a:schemeClr val="tx1"/>
                </a:solidFill>
                <a:latin typeface="Trebuchet MS"/>
                <a:ea typeface="Trebuchet MS"/>
                <a:cs typeface="Trebuchet MS"/>
                <a:sym typeface="Trebuchet MS"/>
              </a:rPr>
              <a:t>scene</a:t>
            </a:r>
            <a:r>
              <a:rPr lang="en-US" sz="2000" i="1" u="none" strike="noStrike" cap="none" dirty="0" smtClean="0">
                <a:solidFill>
                  <a:schemeClr val="tx1"/>
                </a:solidFill>
                <a:latin typeface="Trebuchet MS"/>
                <a:ea typeface="Trebuchet MS"/>
                <a:cs typeface="Trebuchet MS"/>
                <a:sym typeface="Trebuchet MS"/>
              </a:rPr>
              <a:t> </a:t>
            </a:r>
            <a:r>
              <a:rPr lang="en-US" sz="2000" i="1" u="none" strike="noStrike" cap="none" baseline="0" dirty="0" smtClean="0">
                <a:solidFill>
                  <a:schemeClr val="tx1"/>
                </a:solidFill>
                <a:latin typeface="Trebuchet MS"/>
                <a:ea typeface="Trebuchet MS"/>
                <a:cs typeface="Trebuchet MS"/>
                <a:sym typeface="Trebuchet MS"/>
              </a:rPr>
              <a:t>of </a:t>
            </a:r>
            <a:r>
              <a:rPr lang="en-US" sz="2000" i="1" u="none" strike="noStrike" cap="none" baseline="0" dirty="0">
                <a:solidFill>
                  <a:schemeClr val="tx1"/>
                </a:solidFill>
                <a:latin typeface="Trebuchet MS"/>
                <a:ea typeface="Trebuchet MS"/>
                <a:cs typeface="Trebuchet MS"/>
                <a:sym typeface="Trebuchet MS"/>
              </a:rPr>
              <a:t>an accident </a:t>
            </a:r>
            <a:r>
              <a:rPr lang="en-US" sz="2000" i="1" u="none" strike="noStrike" cap="none" baseline="0" dirty="0" smtClean="0">
                <a:solidFill>
                  <a:schemeClr val="tx1"/>
                </a:solidFill>
                <a:latin typeface="Trebuchet MS"/>
                <a:ea typeface="Trebuchet MS"/>
                <a:cs typeface="Trebuchet MS"/>
                <a:sym typeface="Trebuchet MS"/>
              </a:rPr>
              <a:t>                         you   	were involved </a:t>
            </a:r>
            <a:r>
              <a:rPr lang="en-US" sz="2000" i="1" u="none" strike="noStrike" cap="none" baseline="0" dirty="0">
                <a:solidFill>
                  <a:schemeClr val="tx1"/>
                </a:solidFill>
                <a:latin typeface="Trebuchet MS"/>
                <a:ea typeface="Trebuchet MS"/>
                <a:cs typeface="Trebuchet MS"/>
                <a:sym typeface="Trebuchet MS"/>
              </a:rPr>
              <a:t>in</a:t>
            </a:r>
          </a:p>
        </p:txBody>
      </p:sp>
      <p:pic>
        <p:nvPicPr>
          <p:cNvPr id="94" name="Shape 94"/>
          <p:cNvPicPr preferRelativeResize="0"/>
          <p:nvPr/>
        </p:nvPicPr>
        <p:blipFill rotWithShape="1">
          <a:blip r:embed="rId4">
            <a:alphaModFix/>
          </a:blip>
          <a:srcRect/>
          <a:stretch/>
        </p:blipFill>
        <p:spPr>
          <a:xfrm>
            <a:off x="0" y="0"/>
            <a:ext cx="9144000" cy="1508124"/>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base">
                                        <p:cTn id="7" dur="1000"/>
                                        <p:tgtEl>
                                          <p:spTgt spid="9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3">
                                            <p:txEl>
                                              <p:pRg st="2" end="2"/>
                                            </p:txEl>
                                          </p:spTgt>
                                        </p:tgtEl>
                                        <p:attrNameLst>
                                          <p:attrName>style.visibility</p:attrName>
                                        </p:attrNameLst>
                                      </p:cBhvr>
                                      <p:to>
                                        <p:strVal val="visible"/>
                                      </p:to>
                                    </p:set>
                                    <p:anim calcmode="lin" valueType="num">
                                      <p:cBhvr additive="base">
                                        <p:cTn id="12" dur="1000"/>
                                        <p:tgtEl>
                                          <p:spTgt spid="9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3">
                                            <p:txEl>
                                              <p:pRg st="4" end="4"/>
                                            </p:txEl>
                                          </p:spTgt>
                                        </p:tgtEl>
                                        <p:attrNameLst>
                                          <p:attrName>style.visibility</p:attrName>
                                        </p:attrNameLst>
                                      </p:cBhvr>
                                      <p:to>
                                        <p:strVal val="visible"/>
                                      </p:to>
                                    </p:set>
                                    <p:anim calcmode="lin" valueType="num">
                                      <p:cBhvr additive="base">
                                        <p:cTn id="17" dur="1000"/>
                                        <p:tgtEl>
                                          <p:spTgt spid="93">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452300" y="1295400"/>
            <a:ext cx="7472399" cy="51608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rebuchet MS"/>
              <a:buNone/>
            </a:pPr>
            <a:r>
              <a:rPr lang="en-US" sz="3200" b="1" i="0" u="none" strike="noStrike" cap="none" baseline="0" dirty="0">
                <a:solidFill>
                  <a:schemeClr val="dk1"/>
                </a:solidFill>
                <a:latin typeface="Trebuchet MS"/>
                <a:ea typeface="Trebuchet MS"/>
                <a:cs typeface="Trebuchet MS"/>
                <a:sym typeface="Trebuchet MS"/>
              </a:rPr>
              <a:t>The </a:t>
            </a:r>
            <a:r>
              <a:rPr lang="en-US" sz="3200" b="1" i="0" u="none" strike="noStrike" cap="none" baseline="0" dirty="0" smtClean="0">
                <a:solidFill>
                  <a:schemeClr val="dk1"/>
                </a:solidFill>
                <a:latin typeface="Trebuchet MS"/>
                <a:ea typeface="Trebuchet MS"/>
                <a:cs typeface="Trebuchet MS"/>
                <a:sym typeface="Trebuchet MS"/>
              </a:rPr>
              <a:t>following (4) conditions </a:t>
            </a:r>
            <a:r>
              <a:rPr lang="en-US" sz="3200" b="1" i="0" u="none" strike="noStrike" cap="none" baseline="0" dirty="0">
                <a:solidFill>
                  <a:schemeClr val="dk1"/>
                </a:solidFill>
                <a:latin typeface="Trebuchet MS"/>
                <a:ea typeface="Trebuchet MS"/>
                <a:cs typeface="Trebuchet MS"/>
                <a:sym typeface="Trebuchet MS"/>
              </a:rPr>
              <a:t>must be present for an act or omission to be considered a crime:</a:t>
            </a:r>
          </a:p>
          <a:p>
            <a:pPr marL="0" marR="0" lvl="0" indent="0" algn="l" rtl="0">
              <a:lnSpc>
                <a:spcPct val="100000"/>
              </a:lnSpc>
              <a:spcBef>
                <a:spcPts val="600"/>
              </a:spcBef>
              <a:spcAft>
                <a:spcPts val="0"/>
              </a:spcAft>
              <a:buClr>
                <a:schemeClr val="dk1"/>
              </a:buClr>
              <a:buFont typeface="Trebuchet MS"/>
              <a:buNone/>
            </a:pPr>
            <a:endParaRPr sz="1000" b="0" i="0" u="none" strike="noStrike" cap="none" baseline="0" dirty="0">
              <a:solidFill>
                <a:schemeClr val="dk1"/>
              </a:solidFill>
              <a:latin typeface="Trebuchet MS"/>
              <a:ea typeface="Trebuchet MS"/>
              <a:cs typeface="Trebuchet MS"/>
              <a:sym typeface="Trebuchet MS"/>
            </a:endParaRPr>
          </a:p>
          <a:p>
            <a:pPr marL="0" marR="0" lvl="0" indent="0" algn="l" rtl="0">
              <a:lnSpc>
                <a:spcPct val="100000"/>
              </a:lnSpc>
              <a:spcBef>
                <a:spcPts val="600"/>
              </a:spcBef>
              <a:spcAft>
                <a:spcPts val="0"/>
              </a:spcAft>
              <a:buClr>
                <a:srgbClr val="666666"/>
              </a:buClr>
              <a:buSzPct val="72999"/>
              <a:buNone/>
            </a:pPr>
            <a:r>
              <a:rPr lang="en-US" sz="2600" i="0" u="none" strike="noStrike" cap="none" baseline="0" dirty="0" smtClean="0">
                <a:solidFill>
                  <a:srgbClr val="666666"/>
                </a:solidFill>
                <a:latin typeface="Trebuchet MS"/>
                <a:ea typeface="Trebuchet MS"/>
                <a:cs typeface="Trebuchet MS"/>
                <a:sym typeface="Trebuchet MS"/>
              </a:rPr>
              <a:t>1. The </a:t>
            </a:r>
            <a:r>
              <a:rPr lang="en-US" sz="2600" i="0" u="none" strike="noStrike" cap="none" baseline="0" dirty="0">
                <a:solidFill>
                  <a:srgbClr val="666666"/>
                </a:solidFill>
                <a:latin typeface="Trebuchet MS"/>
                <a:ea typeface="Trebuchet MS"/>
                <a:cs typeface="Trebuchet MS"/>
                <a:sym typeface="Trebuchet MS"/>
              </a:rPr>
              <a:t>act is considered wrong by society</a:t>
            </a:r>
          </a:p>
          <a:p>
            <a:pPr marL="0" marR="0" lvl="0" indent="18542" algn="l" rtl="0">
              <a:lnSpc>
                <a:spcPct val="100000"/>
              </a:lnSpc>
              <a:spcBef>
                <a:spcPts val="600"/>
              </a:spcBef>
              <a:spcAft>
                <a:spcPts val="0"/>
              </a:spcAft>
              <a:buClr>
                <a:schemeClr val="dk2"/>
              </a:buClr>
              <a:buFont typeface="Noto Symbol"/>
              <a:buNone/>
            </a:pPr>
            <a:endParaRPr sz="400" i="0" u="none" strike="noStrike" cap="none" baseline="0" dirty="0">
              <a:solidFill>
                <a:srgbClr val="666666"/>
              </a:solidFill>
              <a:latin typeface="Trebuchet MS"/>
              <a:ea typeface="Trebuchet MS"/>
              <a:cs typeface="Trebuchet MS"/>
              <a:sym typeface="Trebuchet MS"/>
            </a:endParaRPr>
          </a:p>
          <a:p>
            <a:pPr marL="0" marR="0" lvl="0" indent="0" algn="l" rtl="0">
              <a:lnSpc>
                <a:spcPct val="100000"/>
              </a:lnSpc>
              <a:spcBef>
                <a:spcPts val="600"/>
              </a:spcBef>
              <a:spcAft>
                <a:spcPts val="0"/>
              </a:spcAft>
              <a:buClr>
                <a:srgbClr val="666666"/>
              </a:buClr>
              <a:buSzPct val="72999"/>
              <a:buNone/>
            </a:pPr>
            <a:r>
              <a:rPr lang="en-US" sz="2600" i="0" u="none" strike="noStrike" cap="none" baseline="0" dirty="0" smtClean="0">
                <a:solidFill>
                  <a:srgbClr val="666666"/>
                </a:solidFill>
                <a:latin typeface="Trebuchet MS"/>
                <a:ea typeface="Trebuchet MS"/>
                <a:cs typeface="Trebuchet MS"/>
                <a:sym typeface="Trebuchet MS"/>
              </a:rPr>
              <a:t>2. The </a:t>
            </a:r>
            <a:r>
              <a:rPr lang="en-US" sz="2600" i="0" u="none" strike="noStrike" cap="none" baseline="0" dirty="0">
                <a:solidFill>
                  <a:srgbClr val="666666"/>
                </a:solidFill>
                <a:latin typeface="Trebuchet MS"/>
                <a:ea typeface="Trebuchet MS"/>
                <a:cs typeface="Trebuchet MS"/>
                <a:sym typeface="Trebuchet MS"/>
              </a:rPr>
              <a:t>act causes harm to society in general or those in need of protection</a:t>
            </a:r>
          </a:p>
          <a:p>
            <a:pPr marL="0" marR="0" lvl="0" indent="18542" algn="l" rtl="0">
              <a:lnSpc>
                <a:spcPct val="100000"/>
              </a:lnSpc>
              <a:spcBef>
                <a:spcPts val="600"/>
              </a:spcBef>
              <a:spcAft>
                <a:spcPts val="0"/>
              </a:spcAft>
              <a:buClr>
                <a:schemeClr val="dk2"/>
              </a:buClr>
              <a:buFont typeface="Noto Symbol"/>
              <a:buNone/>
            </a:pPr>
            <a:endParaRPr sz="400" i="0" u="none" strike="noStrike" cap="none" baseline="0" dirty="0">
              <a:solidFill>
                <a:srgbClr val="666666"/>
              </a:solidFill>
              <a:latin typeface="Trebuchet MS"/>
              <a:ea typeface="Trebuchet MS"/>
              <a:cs typeface="Trebuchet MS"/>
              <a:sym typeface="Trebuchet MS"/>
            </a:endParaRPr>
          </a:p>
          <a:p>
            <a:pPr marL="0" marR="0" lvl="0" indent="0" algn="l" rtl="0">
              <a:lnSpc>
                <a:spcPct val="100000"/>
              </a:lnSpc>
              <a:spcBef>
                <a:spcPts val="600"/>
              </a:spcBef>
              <a:spcAft>
                <a:spcPts val="0"/>
              </a:spcAft>
              <a:buClr>
                <a:srgbClr val="666666"/>
              </a:buClr>
              <a:buSzPct val="72999"/>
              <a:buNone/>
            </a:pPr>
            <a:r>
              <a:rPr lang="en-US" sz="2600" i="0" u="none" strike="noStrike" cap="none" baseline="0" dirty="0" smtClean="0">
                <a:solidFill>
                  <a:srgbClr val="666666"/>
                </a:solidFill>
                <a:latin typeface="Trebuchet MS"/>
                <a:ea typeface="Trebuchet MS"/>
                <a:cs typeface="Trebuchet MS"/>
                <a:sym typeface="Trebuchet MS"/>
              </a:rPr>
              <a:t>3. The </a:t>
            </a:r>
            <a:r>
              <a:rPr lang="en-US" sz="2600" i="0" u="none" strike="noStrike" cap="none" baseline="0" dirty="0">
                <a:solidFill>
                  <a:srgbClr val="666666"/>
                </a:solidFill>
                <a:latin typeface="Trebuchet MS"/>
                <a:ea typeface="Trebuchet MS"/>
                <a:cs typeface="Trebuchet MS"/>
                <a:sym typeface="Trebuchet MS"/>
              </a:rPr>
              <a:t>harm is serious</a:t>
            </a:r>
          </a:p>
          <a:p>
            <a:pPr marL="0" marR="0" lvl="0" indent="18542" algn="l" rtl="0">
              <a:lnSpc>
                <a:spcPct val="100000"/>
              </a:lnSpc>
              <a:spcBef>
                <a:spcPts val="600"/>
              </a:spcBef>
              <a:spcAft>
                <a:spcPts val="0"/>
              </a:spcAft>
              <a:buClr>
                <a:schemeClr val="dk2"/>
              </a:buClr>
              <a:buFont typeface="Noto Symbol"/>
              <a:buNone/>
            </a:pPr>
            <a:endParaRPr sz="400" i="0" u="none" strike="noStrike" cap="none" baseline="0" dirty="0">
              <a:solidFill>
                <a:srgbClr val="666666"/>
              </a:solidFill>
              <a:latin typeface="Trebuchet MS"/>
              <a:ea typeface="Trebuchet MS"/>
              <a:cs typeface="Trebuchet MS"/>
              <a:sym typeface="Trebuchet MS"/>
            </a:endParaRPr>
          </a:p>
          <a:p>
            <a:pPr marL="0" marR="0" lvl="0" indent="0" algn="l" rtl="0">
              <a:lnSpc>
                <a:spcPct val="100000"/>
              </a:lnSpc>
              <a:spcBef>
                <a:spcPts val="600"/>
              </a:spcBef>
              <a:spcAft>
                <a:spcPts val="0"/>
              </a:spcAft>
              <a:buClr>
                <a:srgbClr val="666666"/>
              </a:buClr>
              <a:buSzPct val="72999"/>
              <a:buNone/>
            </a:pPr>
            <a:r>
              <a:rPr lang="en-US" sz="2600" i="0" u="none" strike="noStrike" cap="none" baseline="0" dirty="0" smtClean="0">
                <a:solidFill>
                  <a:srgbClr val="666666"/>
                </a:solidFill>
                <a:latin typeface="Trebuchet MS"/>
                <a:ea typeface="Trebuchet MS"/>
                <a:cs typeface="Trebuchet MS"/>
                <a:sym typeface="Trebuchet MS"/>
              </a:rPr>
              <a:t>4. The </a:t>
            </a:r>
            <a:r>
              <a:rPr lang="en-US" sz="2600" i="0" u="none" strike="noStrike" cap="none" baseline="0" dirty="0">
                <a:solidFill>
                  <a:srgbClr val="666666"/>
                </a:solidFill>
                <a:latin typeface="Trebuchet MS"/>
                <a:ea typeface="Trebuchet MS"/>
                <a:cs typeface="Trebuchet MS"/>
                <a:sym typeface="Trebuchet MS"/>
              </a:rPr>
              <a:t>remedy must be handled by the criminal justice system. </a:t>
            </a:r>
          </a:p>
        </p:txBody>
      </p:sp>
      <p:pic>
        <p:nvPicPr>
          <p:cNvPr id="100" name="Shape 100"/>
          <p:cNvPicPr preferRelativeResize="0"/>
          <p:nvPr/>
        </p:nvPicPr>
        <p:blipFill rotWithShape="1">
          <a:blip r:embed="rId3">
            <a:alphaModFix/>
          </a:blip>
          <a:srcRect/>
          <a:stretch/>
        </p:blipFill>
        <p:spPr>
          <a:xfrm>
            <a:off x="-152400" y="152400"/>
            <a:ext cx="8551862" cy="89534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 calcmode="lin" valueType="num">
                                      <p:cBhvr additive="base">
                                        <p:cTn id="7" dur="1000"/>
                                        <p:tgtEl>
                                          <p:spTgt spid="9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9">
                                            <p:txEl>
                                              <p:pRg st="2" end="2"/>
                                            </p:txEl>
                                          </p:spTgt>
                                        </p:tgtEl>
                                        <p:attrNameLst>
                                          <p:attrName>style.visibility</p:attrName>
                                        </p:attrNameLst>
                                      </p:cBhvr>
                                      <p:to>
                                        <p:strVal val="visible"/>
                                      </p:to>
                                    </p:set>
                                    <p:anim calcmode="lin" valueType="num">
                                      <p:cBhvr additive="base">
                                        <p:cTn id="12" dur="1000"/>
                                        <p:tgtEl>
                                          <p:spTgt spid="9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9">
                                            <p:txEl>
                                              <p:pRg st="4" end="4"/>
                                            </p:txEl>
                                          </p:spTgt>
                                        </p:tgtEl>
                                        <p:attrNameLst>
                                          <p:attrName>style.visibility</p:attrName>
                                        </p:attrNameLst>
                                      </p:cBhvr>
                                      <p:to>
                                        <p:strVal val="visible"/>
                                      </p:to>
                                    </p:set>
                                    <p:anim calcmode="lin" valueType="num">
                                      <p:cBhvr additive="base">
                                        <p:cTn id="17" dur="1000"/>
                                        <p:tgtEl>
                                          <p:spTgt spid="99">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9">
                                            <p:txEl>
                                              <p:pRg st="6" end="6"/>
                                            </p:txEl>
                                          </p:spTgt>
                                        </p:tgtEl>
                                        <p:attrNameLst>
                                          <p:attrName>style.visibility</p:attrName>
                                        </p:attrNameLst>
                                      </p:cBhvr>
                                      <p:to>
                                        <p:strVal val="visible"/>
                                      </p:to>
                                    </p:set>
                                    <p:anim calcmode="lin" valueType="num">
                                      <p:cBhvr additive="base">
                                        <p:cTn id="22" dur="1000"/>
                                        <p:tgtEl>
                                          <p:spTgt spid="99">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99">
                                            <p:txEl>
                                              <p:pRg st="8" end="8"/>
                                            </p:txEl>
                                          </p:spTgt>
                                        </p:tgtEl>
                                        <p:attrNameLst>
                                          <p:attrName>style.visibility</p:attrName>
                                        </p:attrNameLst>
                                      </p:cBhvr>
                                      <p:to>
                                        <p:strVal val="visible"/>
                                      </p:to>
                                    </p:set>
                                    <p:anim calcmode="lin" valueType="num">
                                      <p:cBhvr additive="base">
                                        <p:cTn id="27" dur="1000"/>
                                        <p:tgtEl>
                                          <p:spTgt spid="99">
                                            <p:txEl>
                                              <p:pRg st="8" end="8"/>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228600" y="1524000"/>
            <a:ext cx="5181600" cy="51816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dk2"/>
              </a:buClr>
              <a:buSzPct val="72999"/>
              <a:buFont typeface="Noto Symbol"/>
              <a:buChar char="⦿"/>
            </a:pPr>
            <a:r>
              <a:rPr lang="en-US" sz="2200" i="0" u="none" strike="noStrike" cap="none" baseline="0" dirty="0">
                <a:solidFill>
                  <a:schemeClr val="dk1"/>
                </a:solidFill>
                <a:latin typeface="Trebuchet MS"/>
                <a:ea typeface="Trebuchet MS"/>
                <a:cs typeface="Trebuchet MS"/>
                <a:sym typeface="Trebuchet MS"/>
              </a:rPr>
              <a:t>A </a:t>
            </a:r>
            <a:r>
              <a:rPr lang="en-US" sz="2200" i="0" u="none" strike="noStrike" cap="none" baseline="0" dirty="0" smtClean="0">
                <a:solidFill>
                  <a:schemeClr val="dk1"/>
                </a:solidFill>
                <a:latin typeface="Trebuchet MS"/>
                <a:ea typeface="Trebuchet MS"/>
                <a:cs typeface="Trebuchet MS"/>
                <a:sym typeface="Trebuchet MS"/>
              </a:rPr>
              <a:t>CRIME </a:t>
            </a:r>
            <a:r>
              <a:rPr lang="en-US" sz="2200" i="0" u="none" strike="noStrike" cap="none" baseline="0" dirty="0">
                <a:solidFill>
                  <a:schemeClr val="dk1"/>
                </a:solidFill>
                <a:latin typeface="Trebuchet MS"/>
                <a:ea typeface="Trebuchet MS"/>
                <a:cs typeface="Trebuchet MS"/>
                <a:sym typeface="Trebuchet MS"/>
              </a:rPr>
              <a:t>is considered to be an offense against the victim and society as a whole</a:t>
            </a:r>
          </a:p>
          <a:p>
            <a:pPr marL="0" marR="0" lvl="0" indent="0" algn="l" rtl="0">
              <a:lnSpc>
                <a:spcPct val="100000"/>
              </a:lnSpc>
              <a:spcBef>
                <a:spcPts val="0"/>
              </a:spcBef>
              <a:spcAft>
                <a:spcPts val="0"/>
              </a:spcAft>
              <a:buNone/>
            </a:pPr>
            <a:endParaRPr dirty="0"/>
          </a:p>
          <a:p>
            <a:pPr marL="273050" marR="0" lvl="0" indent="-273050" algn="l" rtl="0">
              <a:lnSpc>
                <a:spcPct val="100000"/>
              </a:lnSpc>
              <a:spcBef>
                <a:spcPts val="600"/>
              </a:spcBef>
              <a:spcAft>
                <a:spcPts val="0"/>
              </a:spcAft>
              <a:buClr>
                <a:schemeClr val="dk2"/>
              </a:buClr>
              <a:buSzPct val="72999"/>
              <a:buFont typeface="Noto Symbol"/>
              <a:buChar char="⦿"/>
            </a:pPr>
            <a:r>
              <a:rPr lang="en-US" sz="2200" i="0" u="none" strike="noStrike" cap="none" baseline="0" dirty="0">
                <a:solidFill>
                  <a:srgbClr val="FF0000"/>
                </a:solidFill>
                <a:latin typeface="Trebuchet MS"/>
                <a:ea typeface="Trebuchet MS"/>
                <a:cs typeface="Trebuchet MS"/>
                <a:sym typeface="Trebuchet MS"/>
              </a:rPr>
              <a:t>Criminal law </a:t>
            </a:r>
            <a:r>
              <a:rPr lang="en-US" sz="2200" i="0" u="none" strike="noStrike" cap="none" baseline="0" dirty="0">
                <a:solidFill>
                  <a:schemeClr val="dk1"/>
                </a:solidFill>
                <a:latin typeface="Trebuchet MS"/>
                <a:ea typeface="Trebuchet MS"/>
                <a:cs typeface="Trebuchet MS"/>
                <a:sym typeface="Trebuchet MS"/>
              </a:rPr>
              <a:t>is the body of laws that prohibit and punish acts that injure people, property, and the entire community. </a:t>
            </a:r>
            <a:endParaRPr lang="en-US" sz="2200" dirty="0">
              <a:solidFill>
                <a:schemeClr val="dk1"/>
              </a:solidFill>
              <a:latin typeface="Trebuchet MS"/>
              <a:ea typeface="Trebuchet MS"/>
              <a:cs typeface="Trebuchet MS"/>
              <a:sym typeface="Trebuchet MS"/>
            </a:endParaRPr>
          </a:p>
          <a:p>
            <a:pPr marL="0" marR="0" lvl="0" indent="0" algn="l" rtl="0">
              <a:lnSpc>
                <a:spcPct val="100000"/>
              </a:lnSpc>
              <a:spcBef>
                <a:spcPts val="600"/>
              </a:spcBef>
              <a:spcAft>
                <a:spcPts val="0"/>
              </a:spcAft>
              <a:buClr>
                <a:schemeClr val="dk2"/>
              </a:buClr>
              <a:buSzPct val="72999"/>
              <a:buNone/>
            </a:pPr>
            <a:endParaRPr lang="en-US" i="0" u="none" strike="noStrike" cap="none" baseline="0" dirty="0" smtClean="0">
              <a:solidFill>
                <a:schemeClr val="dk1"/>
              </a:solidFill>
              <a:latin typeface="Trebuchet MS"/>
              <a:ea typeface="Trebuchet MS"/>
              <a:cs typeface="Trebuchet MS"/>
              <a:sym typeface="Trebuchet MS"/>
            </a:endParaRPr>
          </a:p>
          <a:p>
            <a:pPr marL="273050" marR="0" lvl="0" indent="-273050" algn="l" rtl="0">
              <a:lnSpc>
                <a:spcPct val="100000"/>
              </a:lnSpc>
              <a:spcBef>
                <a:spcPts val="600"/>
              </a:spcBef>
              <a:spcAft>
                <a:spcPts val="0"/>
              </a:spcAft>
              <a:buClr>
                <a:schemeClr val="dk2"/>
              </a:buClr>
              <a:buSzPct val="72999"/>
              <a:buFont typeface="Noto Symbol"/>
              <a:buChar char="⦿"/>
            </a:pPr>
            <a:r>
              <a:rPr lang="en-US" sz="2200" i="0" u="none" strike="noStrike" cap="none" baseline="0" dirty="0" smtClean="0">
                <a:solidFill>
                  <a:schemeClr val="dk1"/>
                </a:solidFill>
                <a:latin typeface="Trebuchet MS"/>
                <a:ea typeface="Trebuchet MS"/>
                <a:cs typeface="Trebuchet MS"/>
                <a:sym typeface="Trebuchet MS"/>
              </a:rPr>
              <a:t>The </a:t>
            </a:r>
            <a:r>
              <a:rPr lang="en-US" sz="2200" i="0" u="none" strike="noStrike" cap="none" baseline="0" dirty="0">
                <a:solidFill>
                  <a:schemeClr val="dk1"/>
                </a:solidFill>
                <a:latin typeface="Trebuchet MS"/>
                <a:ea typeface="Trebuchet MS"/>
                <a:cs typeface="Trebuchet MS"/>
                <a:sym typeface="Trebuchet MS"/>
              </a:rPr>
              <a:t>purpose of criminal law is to:</a:t>
            </a:r>
          </a:p>
          <a:p>
            <a:pPr marL="987425" lvl="2" indent="-457200">
              <a:spcBef>
                <a:spcPts val="500"/>
              </a:spcBef>
              <a:buSzPct val="80000"/>
              <a:buFont typeface="+mj-lt"/>
              <a:buAutoNum type="arabicPeriod"/>
            </a:pPr>
            <a:r>
              <a:rPr lang="en-US" sz="2000" b="1" dirty="0">
                <a:solidFill>
                  <a:srgbClr val="6C6C6C"/>
                </a:solidFill>
                <a:latin typeface="Trebuchet MS"/>
                <a:ea typeface="Trebuchet MS"/>
                <a:cs typeface="Trebuchet MS"/>
                <a:sym typeface="Trebuchet MS"/>
              </a:rPr>
              <a:t>P</a:t>
            </a:r>
            <a:r>
              <a:rPr lang="en-US" sz="2000" b="1" i="0" u="none" strike="noStrike" cap="none" baseline="0" dirty="0" smtClean="0">
                <a:solidFill>
                  <a:srgbClr val="6C6C6C"/>
                </a:solidFill>
                <a:latin typeface="Trebuchet MS"/>
                <a:ea typeface="Trebuchet MS"/>
                <a:cs typeface="Trebuchet MS"/>
                <a:sym typeface="Trebuchet MS"/>
              </a:rPr>
              <a:t>rotect </a:t>
            </a:r>
            <a:r>
              <a:rPr lang="en-US" sz="2000" b="1" i="0" u="none" strike="noStrike" cap="none" baseline="0" dirty="0">
                <a:solidFill>
                  <a:srgbClr val="6C6C6C"/>
                </a:solidFill>
                <a:latin typeface="Trebuchet MS"/>
                <a:ea typeface="Trebuchet MS"/>
                <a:cs typeface="Trebuchet MS"/>
                <a:sym typeface="Trebuchet MS"/>
              </a:rPr>
              <a:t>people and property</a:t>
            </a:r>
          </a:p>
          <a:p>
            <a:pPr marL="987425" lvl="2" indent="-457200">
              <a:spcBef>
                <a:spcPts val="500"/>
              </a:spcBef>
              <a:buSzPct val="80000"/>
              <a:buFont typeface="+mj-lt"/>
              <a:buAutoNum type="arabicPeriod"/>
            </a:pPr>
            <a:r>
              <a:rPr lang="en-US" sz="2000" b="1" dirty="0">
                <a:solidFill>
                  <a:srgbClr val="6C6C6C"/>
                </a:solidFill>
                <a:latin typeface="Trebuchet MS"/>
                <a:ea typeface="Trebuchet MS"/>
                <a:cs typeface="Trebuchet MS"/>
                <a:sym typeface="Trebuchet MS"/>
              </a:rPr>
              <a:t>M</a:t>
            </a:r>
            <a:r>
              <a:rPr lang="en-US" sz="2000" b="1" i="0" u="none" strike="noStrike" cap="none" baseline="0" dirty="0" smtClean="0">
                <a:solidFill>
                  <a:srgbClr val="6C6C6C"/>
                </a:solidFill>
                <a:latin typeface="Trebuchet MS"/>
                <a:ea typeface="Trebuchet MS"/>
                <a:cs typeface="Trebuchet MS"/>
                <a:sym typeface="Trebuchet MS"/>
              </a:rPr>
              <a:t>aintain </a:t>
            </a:r>
            <a:r>
              <a:rPr lang="en-US" sz="2000" b="1" i="0" u="none" strike="noStrike" cap="none" baseline="0" dirty="0">
                <a:solidFill>
                  <a:srgbClr val="6C6C6C"/>
                </a:solidFill>
                <a:latin typeface="Trebuchet MS"/>
                <a:ea typeface="Trebuchet MS"/>
                <a:cs typeface="Trebuchet MS"/>
                <a:sym typeface="Trebuchet MS"/>
              </a:rPr>
              <a:t>order</a:t>
            </a:r>
          </a:p>
          <a:p>
            <a:pPr marL="987425" lvl="2" indent="-457200">
              <a:spcBef>
                <a:spcPts val="500"/>
              </a:spcBef>
              <a:buSzPct val="80000"/>
              <a:buFont typeface="+mj-lt"/>
              <a:buAutoNum type="arabicPeriod"/>
            </a:pPr>
            <a:r>
              <a:rPr lang="en-US" sz="2000" b="1" dirty="0">
                <a:solidFill>
                  <a:srgbClr val="6C6C6C"/>
                </a:solidFill>
                <a:latin typeface="Trebuchet MS"/>
                <a:ea typeface="Trebuchet MS"/>
                <a:cs typeface="Trebuchet MS"/>
                <a:sym typeface="Trebuchet MS"/>
              </a:rPr>
              <a:t>P</a:t>
            </a:r>
            <a:r>
              <a:rPr lang="en-US" sz="2000" b="1" i="0" u="none" strike="noStrike" cap="none" baseline="0" dirty="0" smtClean="0">
                <a:solidFill>
                  <a:srgbClr val="6C6C6C"/>
                </a:solidFill>
                <a:latin typeface="Trebuchet MS"/>
                <a:ea typeface="Trebuchet MS"/>
                <a:cs typeface="Trebuchet MS"/>
                <a:sym typeface="Trebuchet MS"/>
              </a:rPr>
              <a:t>reserve </a:t>
            </a:r>
            <a:r>
              <a:rPr lang="en-US" sz="2000" b="1" i="0" u="none" strike="noStrike" cap="none" baseline="0" dirty="0">
                <a:solidFill>
                  <a:srgbClr val="6C6C6C"/>
                </a:solidFill>
                <a:latin typeface="Trebuchet MS"/>
                <a:ea typeface="Trebuchet MS"/>
                <a:cs typeface="Trebuchet MS"/>
                <a:sym typeface="Trebuchet MS"/>
              </a:rPr>
              <a:t>standards of public decency </a:t>
            </a:r>
          </a:p>
        </p:txBody>
      </p:sp>
      <p:pic>
        <p:nvPicPr>
          <p:cNvPr id="106" name="Shape 106"/>
          <p:cNvPicPr preferRelativeResize="0"/>
          <p:nvPr/>
        </p:nvPicPr>
        <p:blipFill rotWithShape="1">
          <a:blip r:embed="rId3">
            <a:alphaModFix/>
          </a:blip>
          <a:srcRect l="4905"/>
          <a:stretch/>
        </p:blipFill>
        <p:spPr>
          <a:xfrm>
            <a:off x="0" y="0"/>
            <a:ext cx="8153399" cy="1457324"/>
          </a:xfrm>
          <a:prstGeom prst="rect">
            <a:avLst/>
          </a:prstGeom>
          <a:noFill/>
          <a:ln>
            <a:noFill/>
          </a:ln>
        </p:spPr>
      </p:pic>
      <p:pic>
        <p:nvPicPr>
          <p:cNvPr id="107" name="Shape 107"/>
          <p:cNvPicPr preferRelativeResize="0"/>
          <p:nvPr/>
        </p:nvPicPr>
        <p:blipFill rotWithShape="1">
          <a:blip r:embed="rId4">
            <a:alphaModFix/>
          </a:blip>
          <a:srcRect/>
          <a:stretch/>
        </p:blipFill>
        <p:spPr>
          <a:xfrm rot="-407838">
            <a:off x="5568174" y="1790699"/>
            <a:ext cx="2973198" cy="284601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Effect transition="in" filter="fade">
                                      <p:cBhvr>
                                        <p:cTn id="7" dur="1000"/>
                                        <p:tgtEl>
                                          <p:spTgt spid="105">
                                            <p:txEl>
                                              <p:pRg st="0" end="0"/>
                                            </p:txEl>
                                          </p:spTgt>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107"/>
                                        </p:tgtEl>
                                        <p:attrNameLst>
                                          <p:attrName>style.visibility</p:attrName>
                                        </p:attrNameLst>
                                      </p:cBhvr>
                                      <p:to>
                                        <p:strVal val="visible"/>
                                      </p:to>
                                    </p:set>
                                    <p:animEffect transition="in" filter="fade">
                                      <p:cBhvr>
                                        <p:cTn id="11" dur="2000"/>
                                        <p:tgtEl>
                                          <p:spTgt spid="107"/>
                                        </p:tgtEl>
                                      </p:cBhvr>
                                    </p:animEffect>
                                    <p:anim calcmode="lin" valueType="num">
                                      <p:cBhvr>
                                        <p:cTn id="12" dur="2000" fill="hold"/>
                                        <p:tgtEl>
                                          <p:spTgt spid="107"/>
                                        </p:tgtEl>
                                        <p:attrNameLst>
                                          <p:attrName>ppt_w</p:attrName>
                                        </p:attrNameLst>
                                      </p:cBhvr>
                                      <p:tavLst>
                                        <p:tav tm="0" fmla="#ppt_w*sin(2.5*pi*$)">
                                          <p:val>
                                            <p:fltVal val="0"/>
                                          </p:val>
                                        </p:tav>
                                        <p:tav tm="100000">
                                          <p:val>
                                            <p:fltVal val="1"/>
                                          </p:val>
                                        </p:tav>
                                      </p:tavLst>
                                    </p:anim>
                                    <p:anim calcmode="lin" valueType="num">
                                      <p:cBhvr>
                                        <p:cTn id="13" dur="2000" fill="hold"/>
                                        <p:tgtEl>
                                          <p:spTgt spid="107"/>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5">
                                            <p:txEl>
                                              <p:pRg st="2" end="2"/>
                                            </p:txEl>
                                          </p:spTgt>
                                        </p:tgtEl>
                                        <p:attrNameLst>
                                          <p:attrName>style.visibility</p:attrName>
                                        </p:attrNameLst>
                                      </p:cBhvr>
                                      <p:to>
                                        <p:strVal val="visible"/>
                                      </p:to>
                                    </p:set>
                                    <p:animEffect transition="in" filter="fade">
                                      <p:cBhvr>
                                        <p:cTn id="18" dur="1000"/>
                                        <p:tgtEl>
                                          <p:spTgt spid="10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5">
                                            <p:txEl>
                                              <p:pRg st="4" end="4"/>
                                            </p:txEl>
                                          </p:spTgt>
                                        </p:tgtEl>
                                        <p:attrNameLst>
                                          <p:attrName>style.visibility</p:attrName>
                                        </p:attrNameLst>
                                      </p:cBhvr>
                                      <p:to>
                                        <p:strVal val="visible"/>
                                      </p:to>
                                    </p:set>
                                    <p:animEffect transition="in" filter="fade">
                                      <p:cBhvr>
                                        <p:cTn id="23" dur="1000"/>
                                        <p:tgtEl>
                                          <p:spTgt spid="10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5">
                                            <p:txEl>
                                              <p:pRg st="5" end="5"/>
                                            </p:txEl>
                                          </p:spTgt>
                                        </p:tgtEl>
                                        <p:attrNameLst>
                                          <p:attrName>style.visibility</p:attrName>
                                        </p:attrNameLst>
                                      </p:cBhvr>
                                      <p:to>
                                        <p:strVal val="visible"/>
                                      </p:to>
                                    </p:set>
                                    <p:animEffect transition="in" filter="fade">
                                      <p:cBhvr>
                                        <p:cTn id="28" dur="1000"/>
                                        <p:tgtEl>
                                          <p:spTgt spid="10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5">
                                            <p:txEl>
                                              <p:pRg st="6" end="6"/>
                                            </p:txEl>
                                          </p:spTgt>
                                        </p:tgtEl>
                                        <p:attrNameLst>
                                          <p:attrName>style.visibility</p:attrName>
                                        </p:attrNameLst>
                                      </p:cBhvr>
                                      <p:to>
                                        <p:strVal val="visible"/>
                                      </p:to>
                                    </p:set>
                                    <p:animEffect transition="in" filter="fade">
                                      <p:cBhvr>
                                        <p:cTn id="33" dur="1000"/>
                                        <p:tgtEl>
                                          <p:spTgt spid="10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5">
                                            <p:txEl>
                                              <p:pRg st="7" end="7"/>
                                            </p:txEl>
                                          </p:spTgt>
                                        </p:tgtEl>
                                        <p:attrNameLst>
                                          <p:attrName>style.visibility</p:attrName>
                                        </p:attrNameLst>
                                      </p:cBhvr>
                                      <p:to>
                                        <p:strVal val="visible"/>
                                      </p:to>
                                    </p:set>
                                    <p:animEffect transition="in" filter="fade">
                                      <p:cBhvr>
                                        <p:cTn id="38" dur="1000"/>
                                        <p:tgtEl>
                                          <p:spTgt spid="10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228600" y="1447800"/>
            <a:ext cx="7924799" cy="5257799"/>
          </a:xfrm>
          <a:prstGeom prst="rect">
            <a:avLst/>
          </a:prstGeom>
          <a:noFill/>
          <a:ln w="9525" cap="flat">
            <a:solidFill>
              <a:srgbClr val="999999"/>
            </a:solidFill>
            <a:prstDash val="solid"/>
            <a:round/>
            <a:headEnd type="none" w="med" len="med"/>
            <a:tailEnd type="none" w="med" len="med"/>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dk2"/>
              </a:buClr>
              <a:buSzPct val="73000"/>
              <a:buFont typeface="Noto Symbol"/>
              <a:buChar char="⦿"/>
            </a:pPr>
            <a:r>
              <a:rPr lang="en-US" sz="2400" i="0" u="none" strike="noStrike" cap="none" baseline="0" dirty="0">
                <a:solidFill>
                  <a:schemeClr val="dk1"/>
                </a:solidFill>
                <a:latin typeface="Trebuchet MS"/>
                <a:ea typeface="Trebuchet MS"/>
                <a:cs typeface="Trebuchet MS"/>
                <a:sym typeface="Trebuchet MS"/>
              </a:rPr>
              <a:t>A federal statute that contains the majority of the criminal laws passed by Parliament</a:t>
            </a:r>
          </a:p>
          <a:p>
            <a:pPr marL="273050" marR="0" lvl="0" indent="-226695" algn="l" rtl="0">
              <a:lnSpc>
                <a:spcPct val="100000"/>
              </a:lnSpc>
              <a:spcBef>
                <a:spcPts val="600"/>
              </a:spcBef>
              <a:spcAft>
                <a:spcPts val="0"/>
              </a:spcAft>
              <a:buClr>
                <a:schemeClr val="dk2"/>
              </a:buClr>
              <a:buFont typeface="Noto Symbol"/>
              <a:buNone/>
            </a:pPr>
            <a:endParaRPr sz="900" i="0" u="none" strike="noStrike" cap="none" baseline="0" dirty="0">
              <a:solidFill>
                <a:schemeClr val="dk1"/>
              </a:solidFill>
              <a:latin typeface="Trebuchet MS"/>
              <a:ea typeface="Trebuchet MS"/>
              <a:cs typeface="Trebuchet MS"/>
              <a:sym typeface="Trebuchet MS"/>
            </a:endParaRPr>
          </a:p>
          <a:p>
            <a:pPr marL="520700" marR="0" lvl="1" indent="-228600" algn="l" rtl="0">
              <a:lnSpc>
                <a:spcPct val="100000"/>
              </a:lnSpc>
              <a:spcBef>
                <a:spcPts val="500"/>
              </a:spcBef>
              <a:spcAft>
                <a:spcPts val="0"/>
              </a:spcAft>
              <a:buClr>
                <a:srgbClr val="000000"/>
              </a:buClr>
              <a:buSzPct val="80000"/>
              <a:buFont typeface="Noto Symbol"/>
              <a:buChar char="◼"/>
            </a:pPr>
            <a:r>
              <a:rPr lang="en-US" sz="2000" i="0" u="none" strike="noStrike" cap="none" baseline="0" dirty="0" smtClean="0">
                <a:latin typeface="Trebuchet MS"/>
                <a:ea typeface="Trebuchet MS"/>
                <a:cs typeface="Trebuchet MS"/>
                <a:sym typeface="Trebuchet MS"/>
              </a:rPr>
              <a:t>1</a:t>
            </a:r>
            <a:r>
              <a:rPr lang="en-US" sz="2000" i="0" u="none" strike="noStrike" cap="none" baseline="30000" dirty="0" smtClean="0">
                <a:latin typeface="Trebuchet MS"/>
                <a:ea typeface="Trebuchet MS"/>
                <a:cs typeface="Trebuchet MS"/>
                <a:sym typeface="Trebuchet MS"/>
              </a:rPr>
              <a:t>st</a:t>
            </a:r>
            <a:r>
              <a:rPr lang="en-US" sz="2000" i="0" u="none" strike="noStrike" cap="none" baseline="0" dirty="0" smtClean="0">
                <a:latin typeface="Trebuchet MS"/>
                <a:ea typeface="Trebuchet MS"/>
                <a:cs typeface="Trebuchet MS"/>
                <a:sym typeface="Trebuchet MS"/>
              </a:rPr>
              <a:t> est. in 1892 by Sir John A.</a:t>
            </a:r>
            <a:r>
              <a:rPr lang="en-US" sz="2000" i="0" u="none" strike="noStrike" cap="none" dirty="0" smtClean="0">
                <a:latin typeface="Trebuchet MS"/>
                <a:ea typeface="Trebuchet MS"/>
                <a:cs typeface="Trebuchet MS"/>
                <a:sym typeface="Trebuchet MS"/>
              </a:rPr>
              <a:t> Macdonald</a:t>
            </a:r>
            <a:endParaRPr lang="en-US" sz="2000" i="0" u="none" strike="noStrike" cap="none" baseline="0" dirty="0" smtClean="0">
              <a:latin typeface="Trebuchet MS"/>
              <a:ea typeface="Trebuchet MS"/>
              <a:cs typeface="Trebuchet MS"/>
              <a:sym typeface="Trebuchet MS"/>
            </a:endParaRPr>
          </a:p>
          <a:p>
            <a:pPr marL="520700" marR="0" lvl="1" indent="-228600" algn="l" rtl="0">
              <a:lnSpc>
                <a:spcPct val="100000"/>
              </a:lnSpc>
              <a:spcBef>
                <a:spcPts val="500"/>
              </a:spcBef>
              <a:spcAft>
                <a:spcPts val="0"/>
              </a:spcAft>
              <a:buClr>
                <a:srgbClr val="000000"/>
              </a:buClr>
              <a:buSzPct val="80000"/>
              <a:buFont typeface="Noto Symbol"/>
              <a:buChar char="◼"/>
            </a:pPr>
            <a:r>
              <a:rPr lang="en-US" sz="2000" i="0" u="none" strike="noStrike" cap="none" baseline="0" dirty="0" smtClean="0">
                <a:latin typeface="Trebuchet MS"/>
                <a:ea typeface="Trebuchet MS"/>
                <a:cs typeface="Trebuchet MS"/>
                <a:sym typeface="Trebuchet MS"/>
              </a:rPr>
              <a:t>It </a:t>
            </a:r>
            <a:r>
              <a:rPr lang="en-US" sz="2000" i="0" u="none" strike="noStrike" cap="none" baseline="0" dirty="0">
                <a:latin typeface="Trebuchet MS"/>
                <a:ea typeface="Trebuchet MS"/>
                <a:cs typeface="Trebuchet MS"/>
                <a:sym typeface="Trebuchet MS"/>
              </a:rPr>
              <a:t>lists the </a:t>
            </a:r>
            <a:r>
              <a:rPr lang="en-US" sz="2000" b="1" i="0" u="none" strike="noStrike" cap="none" baseline="0" dirty="0">
                <a:latin typeface="Trebuchet MS"/>
                <a:ea typeface="Trebuchet MS"/>
                <a:cs typeface="Trebuchet MS"/>
                <a:sym typeface="Trebuchet MS"/>
              </a:rPr>
              <a:t>offences</a:t>
            </a:r>
            <a:r>
              <a:rPr lang="en-US" sz="2000" i="0" u="none" strike="noStrike" cap="none" baseline="0" dirty="0">
                <a:latin typeface="Trebuchet MS"/>
                <a:ea typeface="Trebuchet MS"/>
                <a:cs typeface="Trebuchet MS"/>
                <a:sym typeface="Trebuchet MS"/>
              </a:rPr>
              <a:t>, the </a:t>
            </a:r>
            <a:r>
              <a:rPr lang="en-US" sz="2000" b="1" i="0" u="none" strike="noStrike" cap="none" baseline="0" dirty="0">
                <a:latin typeface="Trebuchet MS"/>
                <a:ea typeface="Trebuchet MS"/>
                <a:cs typeface="Trebuchet MS"/>
                <a:sym typeface="Trebuchet MS"/>
              </a:rPr>
              <a:t>sentences </a:t>
            </a:r>
            <a:r>
              <a:rPr lang="en-US" sz="2000" i="0" u="none" strike="noStrike" cap="none" baseline="0" dirty="0">
                <a:latin typeface="Trebuchet MS"/>
                <a:ea typeface="Trebuchet MS"/>
                <a:cs typeface="Trebuchet MS"/>
                <a:sym typeface="Trebuchet MS"/>
              </a:rPr>
              <a:t>to be imposed, and the </a:t>
            </a:r>
            <a:r>
              <a:rPr lang="en-US" sz="2000" b="1" i="0" u="none" strike="noStrike" cap="none" baseline="0" dirty="0">
                <a:latin typeface="Trebuchet MS"/>
                <a:ea typeface="Trebuchet MS"/>
                <a:cs typeface="Trebuchet MS"/>
                <a:sym typeface="Trebuchet MS"/>
              </a:rPr>
              <a:t>procedures</a:t>
            </a:r>
            <a:r>
              <a:rPr lang="en-US" sz="2000" i="0" u="none" strike="noStrike" cap="none" baseline="0" dirty="0">
                <a:latin typeface="Trebuchet MS"/>
                <a:ea typeface="Trebuchet MS"/>
                <a:cs typeface="Trebuchet MS"/>
                <a:sym typeface="Trebuchet MS"/>
              </a:rPr>
              <a:t> to follow when trying those accused of </a:t>
            </a:r>
            <a:r>
              <a:rPr lang="en-US" sz="2000" i="0" u="none" strike="noStrike" cap="none" baseline="0" dirty="0" smtClean="0">
                <a:latin typeface="Trebuchet MS"/>
                <a:ea typeface="Trebuchet MS"/>
                <a:cs typeface="Trebuchet MS"/>
                <a:sym typeface="Trebuchet MS"/>
              </a:rPr>
              <a:t>crimes</a:t>
            </a:r>
          </a:p>
          <a:p>
            <a:pPr marL="520700" marR="0" lvl="1" indent="-228600" algn="l" rtl="0">
              <a:lnSpc>
                <a:spcPct val="100000"/>
              </a:lnSpc>
              <a:spcBef>
                <a:spcPts val="500"/>
              </a:spcBef>
              <a:spcAft>
                <a:spcPts val="0"/>
              </a:spcAft>
              <a:buClr>
                <a:srgbClr val="000000"/>
              </a:buClr>
              <a:buSzPct val="80000"/>
              <a:buFont typeface="Noto Symbol"/>
              <a:buChar char="◼"/>
            </a:pPr>
            <a:r>
              <a:rPr lang="en-US" sz="2000" dirty="0" smtClean="0">
                <a:latin typeface="Trebuchet MS"/>
                <a:ea typeface="Trebuchet MS"/>
                <a:cs typeface="Trebuchet MS"/>
                <a:sym typeface="Trebuchet MS"/>
              </a:rPr>
              <a:t>Applies equally to all Canadians</a:t>
            </a:r>
            <a:endParaRPr sz="900" i="0" u="none" strike="noStrike" cap="none" baseline="0" dirty="0">
              <a:latin typeface="Trebuchet MS"/>
              <a:ea typeface="Trebuchet MS"/>
              <a:cs typeface="Trebuchet MS"/>
              <a:sym typeface="Trebuchet MS"/>
            </a:endParaRPr>
          </a:p>
          <a:p>
            <a:pPr marL="520700" marR="0" lvl="1" indent="-228600" algn="l" rtl="0">
              <a:lnSpc>
                <a:spcPct val="100000"/>
              </a:lnSpc>
              <a:spcBef>
                <a:spcPts val="500"/>
              </a:spcBef>
              <a:spcAft>
                <a:spcPts val="0"/>
              </a:spcAft>
              <a:buClr>
                <a:srgbClr val="000000"/>
              </a:buClr>
              <a:buSzPct val="80000"/>
              <a:buFont typeface="Noto Symbol"/>
              <a:buChar char="◼"/>
            </a:pPr>
            <a:r>
              <a:rPr lang="en-US" sz="2000" b="1" i="0" u="none" strike="noStrike" cap="none" baseline="0" dirty="0">
                <a:latin typeface="Trebuchet MS"/>
                <a:ea typeface="Trebuchet MS"/>
                <a:cs typeface="Trebuchet MS"/>
                <a:sym typeface="Trebuchet MS"/>
              </a:rPr>
              <a:t>Occasionally amended</a:t>
            </a:r>
            <a:r>
              <a:rPr lang="en-US" sz="2000" i="0" u="none" strike="noStrike" cap="none" baseline="0" dirty="0">
                <a:latin typeface="Trebuchet MS"/>
                <a:ea typeface="Trebuchet MS"/>
                <a:cs typeface="Trebuchet MS"/>
                <a:sym typeface="Trebuchet MS"/>
              </a:rPr>
              <a:t> to reflect changing values in Canadian </a:t>
            </a:r>
            <a:r>
              <a:rPr lang="en-US" sz="2000" i="0" u="none" strike="noStrike" cap="none" baseline="0" dirty="0" smtClean="0">
                <a:latin typeface="Trebuchet MS"/>
                <a:ea typeface="Trebuchet MS"/>
                <a:cs typeface="Trebuchet MS"/>
                <a:sym typeface="Trebuchet MS"/>
              </a:rPr>
              <a:t>society (ex. gun laws from the 1800’s may no longer apply…)</a:t>
            </a:r>
            <a:endParaRPr sz="900" i="0" u="none" strike="noStrike" cap="none" baseline="0" dirty="0">
              <a:latin typeface="Trebuchet MS"/>
              <a:ea typeface="Trebuchet MS"/>
              <a:cs typeface="Trebuchet MS"/>
              <a:sym typeface="Trebuchet MS"/>
            </a:endParaRPr>
          </a:p>
          <a:p>
            <a:pPr marL="520700" marR="0" lvl="1" indent="-228600" algn="l" rtl="0">
              <a:lnSpc>
                <a:spcPct val="100000"/>
              </a:lnSpc>
              <a:spcBef>
                <a:spcPts val="500"/>
              </a:spcBef>
              <a:spcAft>
                <a:spcPts val="0"/>
              </a:spcAft>
              <a:buClr>
                <a:srgbClr val="000000"/>
              </a:buClr>
              <a:buSzPct val="80000"/>
              <a:buFont typeface="Noto Symbol"/>
              <a:buChar char="◼"/>
            </a:pPr>
            <a:r>
              <a:rPr lang="en-US" sz="2000" i="0" u="none" strike="noStrike" cap="none" baseline="0" dirty="0" smtClean="0">
                <a:latin typeface="Trebuchet MS"/>
                <a:ea typeface="Trebuchet MS"/>
                <a:cs typeface="Trebuchet MS"/>
                <a:sym typeface="Trebuchet MS"/>
              </a:rPr>
              <a:t>Examples of other federal</a:t>
            </a:r>
            <a:r>
              <a:rPr lang="en-US" sz="2000" i="0" u="none" strike="noStrike" cap="none" dirty="0" smtClean="0">
                <a:latin typeface="Trebuchet MS"/>
                <a:ea typeface="Trebuchet MS"/>
                <a:cs typeface="Trebuchet MS"/>
                <a:sym typeface="Trebuchet MS"/>
              </a:rPr>
              <a:t> acts that contain criminal laws</a:t>
            </a:r>
            <a:r>
              <a:rPr lang="en-US" sz="2000" dirty="0" smtClean="0">
                <a:latin typeface="Trebuchet MS"/>
                <a:ea typeface="Trebuchet MS"/>
                <a:cs typeface="Trebuchet MS"/>
                <a:sym typeface="Trebuchet MS"/>
              </a:rPr>
              <a:t>:</a:t>
            </a:r>
          </a:p>
          <a:p>
            <a:pPr marL="0" lvl="0" indent="0">
              <a:spcBef>
                <a:spcPts val="0"/>
              </a:spcBef>
              <a:buNone/>
            </a:pPr>
            <a:r>
              <a:rPr lang="en-CA" sz="2400" b="1" dirty="0">
                <a:solidFill>
                  <a:srgbClr val="6C6C6C"/>
                </a:solidFill>
                <a:latin typeface="Trebuchet MS"/>
                <a:ea typeface="Trebuchet MS"/>
                <a:cs typeface="Trebuchet MS"/>
                <a:sym typeface="Trebuchet MS"/>
              </a:rPr>
              <a:t>	</a:t>
            </a:r>
            <a:r>
              <a:rPr lang="en-CA" sz="2400" b="1" dirty="0">
                <a:solidFill>
                  <a:srgbClr val="6C6C6C"/>
                </a:solidFill>
                <a:latin typeface="Trebuchet MS"/>
                <a:ea typeface="Trebuchet MS"/>
                <a:cs typeface="Trebuchet MS"/>
                <a:sym typeface="Trebuchet MS"/>
                <a:hlinkClick r:id="rId3"/>
              </a:rPr>
              <a:t>http://laws-lois.justice.gc.ca/eng/acts</a:t>
            </a:r>
            <a:r>
              <a:rPr lang="en-CA" sz="2400" b="1" dirty="0" smtClean="0">
                <a:solidFill>
                  <a:srgbClr val="6C6C6C"/>
                </a:solidFill>
                <a:latin typeface="Trebuchet MS"/>
                <a:ea typeface="Trebuchet MS"/>
                <a:cs typeface="Trebuchet MS"/>
                <a:sym typeface="Trebuchet MS"/>
                <a:hlinkClick r:id="rId3"/>
              </a:rPr>
              <a:t>/</a:t>
            </a:r>
            <a:endParaRPr lang="en-CA" sz="2400" b="1" dirty="0" smtClean="0">
              <a:solidFill>
                <a:srgbClr val="6C6C6C"/>
              </a:solidFill>
              <a:latin typeface="Trebuchet MS"/>
              <a:ea typeface="Trebuchet MS"/>
              <a:cs typeface="Trebuchet MS"/>
              <a:sym typeface="Trebuchet MS"/>
            </a:endParaRPr>
          </a:p>
          <a:p>
            <a:pPr marL="0" lvl="0" indent="0">
              <a:spcBef>
                <a:spcPts val="0"/>
              </a:spcBef>
              <a:buNone/>
            </a:pPr>
            <a:endParaRPr sz="2400" b="1" i="0" u="none" strike="noStrike" cap="none" baseline="0" dirty="0">
              <a:solidFill>
                <a:srgbClr val="6C6C6C"/>
              </a:solidFill>
              <a:latin typeface="Trebuchet MS"/>
              <a:ea typeface="Trebuchet MS"/>
              <a:cs typeface="Trebuchet MS"/>
              <a:sym typeface="Trebuchet MS"/>
            </a:endParaRPr>
          </a:p>
        </p:txBody>
      </p:sp>
      <p:pic>
        <p:nvPicPr>
          <p:cNvPr id="113" name="Shape 113"/>
          <p:cNvPicPr preferRelativeResize="0"/>
          <p:nvPr/>
        </p:nvPicPr>
        <p:blipFill rotWithShape="1">
          <a:blip r:embed="rId4">
            <a:alphaModFix/>
          </a:blip>
          <a:srcRect l="3550" r="4109"/>
          <a:stretch/>
        </p:blipFill>
        <p:spPr>
          <a:xfrm>
            <a:off x="152400" y="-35441"/>
            <a:ext cx="7924799" cy="13715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 calcmode="lin" valueType="num">
                                      <p:cBhvr additive="base">
                                        <p:cTn id="7" dur="1000"/>
                                        <p:tgtEl>
                                          <p:spTgt spid="11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2">
                                            <p:txEl>
                                              <p:pRg st="2" end="2"/>
                                            </p:txEl>
                                          </p:spTgt>
                                        </p:tgtEl>
                                        <p:attrNameLst>
                                          <p:attrName>style.visibility</p:attrName>
                                        </p:attrNameLst>
                                      </p:cBhvr>
                                      <p:to>
                                        <p:strVal val="visible"/>
                                      </p:to>
                                    </p:set>
                                    <p:anim calcmode="lin" valueType="num">
                                      <p:cBhvr additive="base">
                                        <p:cTn id="12" dur="1000"/>
                                        <p:tgtEl>
                                          <p:spTgt spid="11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2">
                                            <p:txEl>
                                              <p:pRg st="3" end="3"/>
                                            </p:txEl>
                                          </p:spTgt>
                                        </p:tgtEl>
                                        <p:attrNameLst>
                                          <p:attrName>style.visibility</p:attrName>
                                        </p:attrNameLst>
                                      </p:cBhvr>
                                      <p:to>
                                        <p:strVal val="visible"/>
                                      </p:to>
                                    </p:set>
                                    <p:anim calcmode="lin" valueType="num">
                                      <p:cBhvr additive="base">
                                        <p:cTn id="17" dur="1000"/>
                                        <p:tgtEl>
                                          <p:spTgt spid="112">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2">
                                            <p:txEl>
                                              <p:pRg st="4" end="4"/>
                                            </p:txEl>
                                          </p:spTgt>
                                        </p:tgtEl>
                                        <p:attrNameLst>
                                          <p:attrName>style.visibility</p:attrName>
                                        </p:attrNameLst>
                                      </p:cBhvr>
                                      <p:to>
                                        <p:strVal val="visible"/>
                                      </p:to>
                                    </p:set>
                                    <p:anim calcmode="lin" valueType="num">
                                      <p:cBhvr additive="base">
                                        <p:cTn id="22" dur="1000"/>
                                        <p:tgtEl>
                                          <p:spTgt spid="112">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12">
                                            <p:txEl>
                                              <p:pRg st="5" end="5"/>
                                            </p:txEl>
                                          </p:spTgt>
                                        </p:tgtEl>
                                        <p:attrNameLst>
                                          <p:attrName>style.visibility</p:attrName>
                                        </p:attrNameLst>
                                      </p:cBhvr>
                                      <p:to>
                                        <p:strVal val="visible"/>
                                      </p:to>
                                    </p:set>
                                    <p:anim calcmode="lin" valueType="num">
                                      <p:cBhvr additive="base">
                                        <p:cTn id="27" dur="1000"/>
                                        <p:tgtEl>
                                          <p:spTgt spid="112">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12">
                                            <p:txEl>
                                              <p:pRg st="6" end="6"/>
                                            </p:txEl>
                                          </p:spTgt>
                                        </p:tgtEl>
                                        <p:attrNameLst>
                                          <p:attrName>style.visibility</p:attrName>
                                        </p:attrNameLst>
                                      </p:cBhvr>
                                      <p:to>
                                        <p:strVal val="visible"/>
                                      </p:to>
                                    </p:set>
                                    <p:anim calcmode="lin" valueType="num">
                                      <p:cBhvr additive="base">
                                        <p:cTn id="32" dur="1000"/>
                                        <p:tgtEl>
                                          <p:spTgt spid="112">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2">
                                            <p:txEl>
                                              <p:pRg st="7" end="7"/>
                                            </p:txEl>
                                          </p:spTgt>
                                        </p:tgtEl>
                                        <p:attrNameLst>
                                          <p:attrName>style.visibility</p:attrName>
                                        </p:attrNameLst>
                                      </p:cBhvr>
                                      <p:to>
                                        <p:strVal val="visible"/>
                                      </p:to>
                                    </p:set>
                                    <p:anim calcmode="lin" valueType="num">
                                      <p:cBhvr additive="base">
                                        <p:cTn id="37" dur="1000"/>
                                        <p:tgtEl>
                                          <p:spTgt spid="112">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pulent">
  <a:themeElements>
    <a:clrScheme name="Custom 4">
      <a:dk1>
        <a:srgbClr val="000000"/>
      </a:dk1>
      <a:lt1>
        <a:srgbClr val="FFFFFF"/>
      </a:lt1>
      <a:dk2>
        <a:srgbClr val="1F497D"/>
      </a:dk2>
      <a:lt2>
        <a:srgbClr val="EEECE1"/>
      </a:lt2>
      <a:accent1>
        <a:srgbClr val="4F81BD"/>
      </a:accent1>
      <a:accent2>
        <a:srgbClr val="FFC000"/>
      </a:accent2>
      <a:accent3>
        <a:srgbClr val="FF0000"/>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561</Words>
  <Application>Microsoft Office PowerPoint</Application>
  <PresentationFormat>On-screen Show (4:3)</PresentationFormat>
  <Paragraphs>63</Paragraphs>
  <Slides>11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Agency FB</vt:lpstr>
      <vt:lpstr>Aharoni</vt:lpstr>
      <vt:lpstr>Arial</vt:lpstr>
      <vt:lpstr>Noto Symbol</vt:lpstr>
      <vt:lpstr>Tahoma</vt:lpstr>
      <vt:lpstr>Trebuchet MS</vt:lpstr>
      <vt:lpstr>Opulent</vt:lpstr>
      <vt:lpstr>PowerPoint Presentation</vt:lpstr>
      <vt:lpstr>LEARNING GOAL</vt:lpstr>
      <vt:lpstr>What’s in the News?</vt:lpstr>
      <vt:lpstr>Minds On: Can you solve the mystery?</vt:lpstr>
      <vt:lpstr>Answer:</vt:lpstr>
      <vt:lpstr>PowerPoint Presentation</vt:lpstr>
      <vt:lpstr>PowerPoint Presentation</vt:lpstr>
      <vt:lpstr>PowerPoint Presentation</vt:lpstr>
      <vt:lpstr>PowerPoint Presentation</vt:lpstr>
      <vt:lpstr>PowerPoint Presentation</vt:lpstr>
      <vt:lpstr> Video Break…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Harrison</dc:creator>
  <cp:lastModifiedBy>David Harrison</cp:lastModifiedBy>
  <cp:revision>19</cp:revision>
  <dcterms:modified xsi:type="dcterms:W3CDTF">2015-10-27T18:59:21Z</dcterms:modified>
</cp:coreProperties>
</file>