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70" r:id="rId4"/>
    <p:sldId id="261" r:id="rId5"/>
    <p:sldId id="260" r:id="rId6"/>
    <p:sldId id="269" r:id="rId7"/>
    <p:sldId id="263" r:id="rId8"/>
    <p:sldId id="264" r:id="rId9"/>
    <p:sldId id="265" r:id="rId10"/>
    <p:sldId id="266" r:id="rId11"/>
    <p:sldId id="268" r:id="rId12"/>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99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12922" y="1027081"/>
            <a:ext cx="4933800" cy="3700439"/>
          </a:xfrm>
          <a:prstGeom prst="rect">
            <a:avLst/>
          </a:prstGeom>
          <a:noFill/>
          <a:ln>
            <a:noFill/>
            <a:prstDash val="solid"/>
          </a:ln>
        </p:spPr>
      </p:sp>
      <p:sp>
        <p:nvSpPr>
          <p:cNvPr id="3" name="Notes Placeholder 2"/>
          <p:cNvSpPr txBox="1">
            <a:spLocks noGrp="1"/>
          </p:cNvSpPr>
          <p:nvPr>
            <p:ph type="body" sz="quarter" idx="3"/>
          </p:nvPr>
        </p:nvSpPr>
        <p:spPr>
          <a:xfrm>
            <a:off x="1169636" y="5086798"/>
            <a:ext cx="5226116" cy="4107237"/>
          </a:xfrm>
          <a:prstGeom prst="rect">
            <a:avLst/>
          </a:prstGeom>
          <a:noFill/>
          <a:ln>
            <a:noFill/>
          </a:ln>
        </p:spPr>
        <p:txBody>
          <a:bodyPr vert="horz" wrap="square" lIns="0" tIns="0" rIns="0" bIns="0" anchor="t" anchorCtr="0" compatLnSpc="1">
            <a:noAutofit/>
          </a:bodyPr>
          <a:lstStyle/>
          <a:p>
            <a:pPr lvl="0"/>
            <a:endParaRPr lang="en-US"/>
          </a:p>
        </p:txBody>
      </p:sp>
    </p:spTree>
    <p:extLst>
      <p:ext uri="{BB962C8B-B14F-4D97-AF65-F5344CB8AC3E}">
        <p14:creationId xmlns:p14="http://schemas.microsoft.com/office/powerpoint/2010/main" val="1124057164"/>
      </p:ext>
    </p:extLst>
  </p:cSld>
  <p:clrMap bg1="lt1" tx1="dk1" bg2="lt2" tx2="dk2" accent1="accent1" accent2="accent2" accent3="accent3" accent4="accent4" accent5="accent5" accent6="accent6" hlink="hlink" folHlink="folHlink"/>
  <p:notesStyle>
    <a:lvl1pPr marL="0" marR="0" lvl="0" indent="0" defTabSz="914400" rtl="0" fontAlgn="auto" hangingPunct="0">
      <a:lnSpc>
        <a:spcPct val="100000"/>
      </a:lnSpc>
      <a:spcBef>
        <a:spcPts val="0"/>
      </a:spcBef>
      <a:spcAft>
        <a:spcPts val="0"/>
      </a:spcAft>
      <a:buNone/>
      <a:tabLst/>
      <a:defRPr lang="en-US" sz="2400" b="0" i="0" u="none" strike="noStrike" kern="0" cap="none" spc="0" baseline="0">
        <a:solidFill>
          <a:srgbClr val="000000"/>
        </a:solidFill>
        <a:uFillTx/>
        <a:latin typeface="Thorndale" pitchFamily="18"/>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spAutoFit/>
          </a:bodyPr>
          <a:lstStyle/>
          <a:p>
            <a:endParaRPr lang="en-CA"/>
          </a:p>
        </p:txBody>
      </p:sp>
    </p:spTree>
    <p:extLst>
      <p:ext uri="{BB962C8B-B14F-4D97-AF65-F5344CB8AC3E}">
        <p14:creationId xmlns:p14="http://schemas.microsoft.com/office/powerpoint/2010/main" val="163013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spAutoFit/>
          </a:bodyPr>
          <a:lstStyle/>
          <a:p>
            <a:endParaRPr lang="en-CA"/>
          </a:p>
        </p:txBody>
      </p:sp>
    </p:spTree>
    <p:extLst>
      <p:ext uri="{BB962C8B-B14F-4D97-AF65-F5344CB8AC3E}">
        <p14:creationId xmlns:p14="http://schemas.microsoft.com/office/powerpoint/2010/main" val="106077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spAutoFit/>
          </a:bodyPr>
          <a:lstStyle/>
          <a:p>
            <a:endParaRPr lang="en-CA"/>
          </a:p>
        </p:txBody>
      </p:sp>
    </p:spTree>
    <p:extLst>
      <p:ext uri="{BB962C8B-B14F-4D97-AF65-F5344CB8AC3E}">
        <p14:creationId xmlns:p14="http://schemas.microsoft.com/office/powerpoint/2010/main" val="205976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spAutoFit/>
          </a:bodyPr>
          <a:lstStyle/>
          <a:p>
            <a:endParaRPr lang="en-CA"/>
          </a:p>
        </p:txBody>
      </p:sp>
    </p:spTree>
    <p:extLst>
      <p:ext uri="{BB962C8B-B14F-4D97-AF65-F5344CB8AC3E}">
        <p14:creationId xmlns:p14="http://schemas.microsoft.com/office/powerpoint/2010/main" val="150944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spAutoFit/>
          </a:bodyPr>
          <a:lstStyle/>
          <a:p>
            <a:endParaRPr lang="en-CA"/>
          </a:p>
        </p:txBody>
      </p:sp>
    </p:spTree>
    <p:extLst>
      <p:ext uri="{BB962C8B-B14F-4D97-AF65-F5344CB8AC3E}">
        <p14:creationId xmlns:p14="http://schemas.microsoft.com/office/powerpoint/2010/main" val="194699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lstStyle/>
          <a:p>
            <a:endParaRPr lang="en-CA"/>
          </a:p>
        </p:txBody>
      </p:sp>
    </p:spTree>
    <p:extLst>
      <p:ext uri="{BB962C8B-B14F-4D97-AF65-F5344CB8AC3E}">
        <p14:creationId xmlns:p14="http://schemas.microsoft.com/office/powerpoint/2010/main" val="421088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lstStyle/>
          <a:p>
            <a:endParaRPr lang="en-CA"/>
          </a:p>
        </p:txBody>
      </p:sp>
    </p:spTree>
    <p:extLst>
      <p:ext uri="{BB962C8B-B14F-4D97-AF65-F5344CB8AC3E}">
        <p14:creationId xmlns:p14="http://schemas.microsoft.com/office/powerpoint/2010/main" val="374452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lstStyle/>
          <a:p>
            <a:endParaRPr lang="en-CA"/>
          </a:p>
        </p:txBody>
      </p:sp>
    </p:spTree>
    <p:extLst>
      <p:ext uri="{BB962C8B-B14F-4D97-AF65-F5344CB8AC3E}">
        <p14:creationId xmlns:p14="http://schemas.microsoft.com/office/powerpoint/2010/main" val="422565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812801"/>
            <a:ext cx="5345116" cy="4008436"/>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55998" y="5078522"/>
            <a:ext cx="6047640" cy="4811042"/>
          </a:xfrm>
        </p:spPr>
        <p:txBody>
          <a:bodyPr/>
          <a:lstStyle/>
          <a:p>
            <a:endParaRPr lang="en-CA"/>
          </a:p>
        </p:txBody>
      </p:sp>
    </p:spTree>
    <p:extLst>
      <p:ext uri="{BB962C8B-B14F-4D97-AF65-F5344CB8AC3E}">
        <p14:creationId xmlns:p14="http://schemas.microsoft.com/office/powerpoint/2010/main" val="247904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7" descr="Brickwork-SD-R1acrop.jpg"/>
          <p:cNvPicPr>
            <a:picLocks noChangeAspect="1"/>
          </p:cNvPicPr>
          <p:nvPr/>
        </p:nvPicPr>
        <p:blipFill>
          <a:blip r:embed="rId2"/>
          <a:stretch>
            <a:fillRect/>
          </a:stretch>
        </p:blipFill>
        <p:spPr>
          <a:xfrm>
            <a:off x="0" y="0"/>
            <a:ext cx="10080629" cy="7559673"/>
          </a:xfrm>
          <a:prstGeom prst="rect">
            <a:avLst/>
          </a:prstGeom>
          <a:noFill/>
          <a:ln cap="flat">
            <a:noFill/>
          </a:ln>
        </p:spPr>
      </p:pic>
      <p:sp>
        <p:nvSpPr>
          <p:cNvPr id="3" name="Freeform 12"/>
          <p:cNvSpPr/>
          <p:nvPr/>
        </p:nvSpPr>
        <p:spPr>
          <a:xfrm>
            <a:off x="-9336" y="-18662"/>
            <a:ext cx="9651263" cy="7111691"/>
          </a:xfrm>
          <a:custGeom>
            <a:avLst/>
            <a:gdLst>
              <a:gd name="f0" fmla="val w"/>
              <a:gd name="f1" fmla="val h"/>
              <a:gd name="f2" fmla="val 0"/>
              <a:gd name="f3" fmla="val 8754534"/>
              <a:gd name="f4" fmla="val 6451600"/>
              <a:gd name="f5" fmla="val 8373534"/>
              <a:gd name="f6" fmla="val 5994400"/>
              <a:gd name="f7" fmla="*/ f0 1 8754534"/>
              <a:gd name="f8" fmla="*/ f1 1 6451600"/>
              <a:gd name="f9" fmla="+- f4 0 f2"/>
              <a:gd name="f10" fmla="+- f3 0 f2"/>
              <a:gd name="f11" fmla="*/ f10 1 8754534"/>
              <a:gd name="f12" fmla="*/ f9 1 645160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754534" h="6451600">
                <a:moveTo>
                  <a:pt x="f5" y="f2"/>
                </a:moveTo>
                <a:lnTo>
                  <a:pt x="f3" y="f6"/>
                </a:lnTo>
                <a:lnTo>
                  <a:pt x="f2" y="f4"/>
                </a:lnTo>
                <a:lnTo>
                  <a:pt x="f2" y="f2"/>
                </a:lnTo>
                <a:lnTo>
                  <a:pt x="f5" y="f2"/>
                </a:lnTo>
                <a:close/>
              </a:path>
            </a:pathLst>
          </a:custGeom>
          <a:blipFill>
            <a:blip r:embed="rId3">
              <a:alphaModFix/>
            </a:blip>
            <a:stretch>
              <a:fillRect/>
            </a:stretch>
          </a:blipFill>
          <a:ln cap="flat">
            <a:noFill/>
            <a:prstDash val="solid"/>
          </a:ln>
          <a:effectLst>
            <a:outerShdw dist="76196" dir="4380172" algn="tl">
              <a:srgbClr val="000000">
                <a:alpha val="68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
        <p:nvSpPr>
          <p:cNvPr id="4" name="Freeform 22"/>
          <p:cNvSpPr/>
          <p:nvPr/>
        </p:nvSpPr>
        <p:spPr>
          <a:xfrm>
            <a:off x="-11439" y="4899794"/>
            <a:ext cx="9331735" cy="1891363"/>
          </a:xfrm>
          <a:custGeom>
            <a:avLst/>
            <a:gdLst>
              <a:gd name="f0" fmla="val w"/>
              <a:gd name="f1" fmla="val h"/>
              <a:gd name="f2" fmla="val 0"/>
              <a:gd name="f3" fmla="val 8428428"/>
              <a:gd name="f4" fmla="val 1878553"/>
              <a:gd name="f5" fmla="val 438229"/>
              <a:gd name="f6" fmla="val 8343246"/>
              <a:gd name="f7" fmla="val 1424838"/>
              <a:gd name="f8" fmla="val 7515"/>
              <a:gd name="f9" fmla="*/ f0 1 8428428"/>
              <a:gd name="f10" fmla="*/ f1 1 1878553"/>
              <a:gd name="f11" fmla="+- f4 0 f2"/>
              <a:gd name="f12" fmla="+- f3 0 f2"/>
              <a:gd name="f13" fmla="*/ f12 1 8428428"/>
              <a:gd name="f14" fmla="*/ f11 1 187855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8428428" h="1878553">
                <a:moveTo>
                  <a:pt x="f2" y="f5"/>
                </a:moveTo>
                <a:lnTo>
                  <a:pt x="f6" y="f2"/>
                </a:lnTo>
                <a:lnTo>
                  <a:pt x="f3" y="f7"/>
                </a:lnTo>
                <a:lnTo>
                  <a:pt x="f8" y="f4"/>
                </a:lnTo>
                <a:lnTo>
                  <a:pt x="f2" y="f5"/>
                </a:lnTo>
                <a:close/>
              </a:path>
            </a:pathLst>
          </a:custGeom>
          <a:gradFill>
            <a:gsLst>
              <a:gs pos="0">
                <a:srgbClr val="B80E0F"/>
              </a:gs>
              <a:gs pos="100000">
                <a:srgbClr val="5C0708"/>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
        <p:nvSpPr>
          <p:cNvPr id="5" name="Freeform 28"/>
          <p:cNvSpPr/>
          <p:nvPr/>
        </p:nvSpPr>
        <p:spPr>
          <a:xfrm>
            <a:off x="-3154" y="0"/>
            <a:ext cx="6406487" cy="354522"/>
          </a:xfrm>
          <a:custGeom>
            <a:avLst/>
            <a:gdLst>
              <a:gd name="f0" fmla="val w"/>
              <a:gd name="f1" fmla="val h"/>
              <a:gd name="f2" fmla="val 0"/>
              <a:gd name="f3" fmla="val 5811235"/>
              <a:gd name="f4" fmla="val 321615"/>
              <a:gd name="f5" fmla="val 1"/>
              <a:gd name="f6" fmla="val 214410"/>
              <a:gd name="f7" fmla="val 107205"/>
              <a:gd name="f8" fmla="*/ f0 1 5811235"/>
              <a:gd name="f9" fmla="*/ f1 1 321615"/>
              <a:gd name="f10" fmla="+- f4 0 f2"/>
              <a:gd name="f11" fmla="+- f3 0 f2"/>
              <a:gd name="f12" fmla="*/ f11 1 5811235"/>
              <a:gd name="f13" fmla="*/ f10 1 32161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811235" h="321615">
                <a:moveTo>
                  <a:pt x="f2" y="f2"/>
                </a:moveTo>
                <a:lnTo>
                  <a:pt x="f3" y="f2"/>
                </a:lnTo>
                <a:lnTo>
                  <a:pt x="f5" y="f4"/>
                </a:lnTo>
                <a:cubicBezTo>
                  <a:pt x="f5" y="f6"/>
                  <a:pt x="f2" y="f7"/>
                  <a:pt x="f2" y="f2"/>
                </a:cubicBezTo>
                <a:close/>
              </a:path>
            </a:pathLst>
          </a:custGeom>
          <a:gradFill>
            <a:gsLst>
              <a:gs pos="0">
                <a:srgbClr val="B80E0F"/>
              </a:gs>
              <a:gs pos="100000">
                <a:srgbClr val="5C0708"/>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
        <p:nvSpPr>
          <p:cNvPr id="6" name="Freeform 29"/>
          <p:cNvSpPr/>
          <p:nvPr/>
        </p:nvSpPr>
        <p:spPr>
          <a:xfrm rot="21420016">
            <a:off x="-188246" y="234818"/>
            <a:ext cx="9349200" cy="6333911"/>
          </a:xfrm>
          <a:custGeom>
            <a:avLst/>
            <a:gdLst>
              <a:gd name="f0" fmla="val w"/>
              <a:gd name="f1" fmla="val h"/>
              <a:gd name="f2" fmla="val 0"/>
              <a:gd name="f3" fmla="val 11307378"/>
              <a:gd name="f4" fmla="val 5746008"/>
              <a:gd name="f5" fmla="val 11270997"/>
              <a:gd name="f6" fmla="val 1"/>
              <a:gd name="f7" fmla="val 5743137"/>
              <a:gd name="f8" fmla="*/ f0 1 11307378"/>
              <a:gd name="f9" fmla="*/ f1 1 5746008"/>
              <a:gd name="f10" fmla="+- f4 0 f2"/>
              <a:gd name="f11" fmla="+- f3 0 f2"/>
              <a:gd name="f12" fmla="*/ f11 1 11307378"/>
              <a:gd name="f13" fmla="*/ f10 1 574600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1307378" h="5746008">
                <a:moveTo>
                  <a:pt x="f5" y="f2"/>
                </a:moveTo>
                <a:lnTo>
                  <a:pt x="f3" y="f4"/>
                </a:lnTo>
                <a:lnTo>
                  <a:pt x="f6" y="f7"/>
                </a:lnTo>
              </a:path>
            </a:pathLst>
          </a:custGeom>
          <a:noFill/>
          <a:ln w="82552" cap="flat">
            <a:solidFill>
              <a:srgbClr val="7F7F7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
        <p:nvSpPr>
          <p:cNvPr id="7" name="Title 1"/>
          <p:cNvSpPr txBox="1">
            <a:spLocks noGrp="1"/>
          </p:cNvSpPr>
          <p:nvPr>
            <p:ph type="ctrTitle"/>
          </p:nvPr>
        </p:nvSpPr>
        <p:spPr>
          <a:xfrm rot="21420016">
            <a:off x="497653" y="736732"/>
            <a:ext cx="8305184" cy="3049588"/>
          </a:xfrm>
        </p:spPr>
        <p:txBody>
          <a:bodyPr anchor="b">
            <a:normAutofit/>
          </a:bodyPr>
          <a:lstStyle>
            <a:lvl1pPr algn="r">
              <a:defRPr sz="7937"/>
            </a:lvl1pPr>
          </a:lstStyle>
          <a:p>
            <a:pPr lvl="0"/>
            <a:r>
              <a:rPr lang="en-US"/>
              <a:t>Click to edit Master title style</a:t>
            </a:r>
          </a:p>
        </p:txBody>
      </p:sp>
      <p:sp>
        <p:nvSpPr>
          <p:cNvPr id="8" name="Subtitle 2"/>
          <p:cNvSpPr txBox="1">
            <a:spLocks noGrp="1"/>
          </p:cNvSpPr>
          <p:nvPr>
            <p:ph type="subTitle" idx="1"/>
          </p:nvPr>
        </p:nvSpPr>
        <p:spPr>
          <a:xfrm rot="21420016">
            <a:off x="611258" y="3799506"/>
            <a:ext cx="8281519" cy="606640"/>
          </a:xfrm>
        </p:spPr>
        <p:txBody>
          <a:bodyPr anchor="t">
            <a:noAutofit/>
          </a:bodyPr>
          <a:lstStyle>
            <a:lvl1pPr marL="0" indent="0" algn="r">
              <a:buNone/>
              <a:defRPr sz="2646">
                <a:solidFill>
                  <a:srgbClr val="7F7F7F"/>
                </a:solidFill>
              </a:defRPr>
            </a:lvl1pPr>
          </a:lstStyle>
          <a:p>
            <a:pPr lvl="0"/>
            <a:r>
              <a:rPr lang="en-US"/>
              <a:t>Click to edit Master subtitle style</a:t>
            </a:r>
          </a:p>
        </p:txBody>
      </p:sp>
      <p:sp>
        <p:nvSpPr>
          <p:cNvPr id="9" name="Date Placeholder 3"/>
          <p:cNvSpPr txBox="1">
            <a:spLocks noGrp="1"/>
          </p:cNvSpPr>
          <p:nvPr>
            <p:ph type="dt" sz="half" idx="7"/>
          </p:nvPr>
        </p:nvSpPr>
        <p:spPr>
          <a:xfrm rot="21420016">
            <a:off x="4044894" y="5196581"/>
            <a:ext cx="5079711" cy="1038776"/>
          </a:xfrm>
        </p:spPr>
        <p:txBody>
          <a:bodyPr anchorCtr="1"/>
          <a:lstStyle>
            <a:lvl1pPr algn="ctr">
              <a:defRPr sz="4630"/>
            </a:lvl1pPr>
          </a:lstStyle>
          <a:p>
            <a:pPr lvl="0"/>
            <a:endParaRPr lang="en-US"/>
          </a:p>
        </p:txBody>
      </p:sp>
      <p:sp>
        <p:nvSpPr>
          <p:cNvPr id="10" name="Footer Placeholder 4"/>
          <p:cNvSpPr txBox="1">
            <a:spLocks noGrp="1"/>
          </p:cNvSpPr>
          <p:nvPr>
            <p:ph type="ftr" sz="quarter" idx="9"/>
          </p:nvPr>
        </p:nvSpPr>
        <p:spPr>
          <a:xfrm rot="21420016">
            <a:off x="-13369" y="5461584"/>
            <a:ext cx="3293037" cy="1012323"/>
          </a:xfrm>
        </p:spPr>
        <p:txBody>
          <a:bodyPr/>
          <a:lstStyle>
            <a:lvl1pPr algn="r">
              <a:defRPr sz="4630"/>
            </a:lvl1pPr>
          </a:lstStyle>
          <a:p>
            <a:pPr lvl="0"/>
            <a:endParaRPr lang="en-US"/>
          </a:p>
        </p:txBody>
      </p:sp>
      <p:sp>
        <p:nvSpPr>
          <p:cNvPr id="11" name="Slide Number Placeholder 5"/>
          <p:cNvSpPr txBox="1">
            <a:spLocks noGrp="1"/>
          </p:cNvSpPr>
          <p:nvPr>
            <p:ph type="sldNum" sz="quarter" idx="8"/>
          </p:nvPr>
        </p:nvSpPr>
        <p:spPr>
          <a:xfrm rot="21420016">
            <a:off x="8159657" y="4210794"/>
            <a:ext cx="750082" cy="549472"/>
          </a:xfrm>
        </p:spPr>
        <p:txBody>
          <a:bodyPr/>
          <a:lstStyle>
            <a:lvl1pPr>
              <a:defRPr sz="2646">
                <a:solidFill>
                  <a:srgbClr val="404040"/>
                </a:solidFill>
              </a:defRPr>
            </a:lvl1pPr>
          </a:lstStyle>
          <a:p>
            <a:pPr lvl="0"/>
            <a:fld id="{EAE4CF35-2A20-413B-BB33-EC9DC4B7481B}" type="slidenum">
              <a:t>‹#›</a:t>
            </a:fld>
            <a:endParaRPr lang="en-US"/>
          </a:p>
        </p:txBody>
      </p:sp>
      <p:sp>
        <p:nvSpPr>
          <p:cNvPr id="12" name="5-Point Star 32"/>
          <p:cNvSpPr/>
          <p:nvPr/>
        </p:nvSpPr>
        <p:spPr>
          <a:xfrm rot="21420016">
            <a:off x="3441747" y="5574612"/>
            <a:ext cx="568180" cy="568116"/>
          </a:xfrm>
          <a:custGeom>
            <a:avLst/>
            <a:gdLst>
              <a:gd name="f0" fmla="val 10800000"/>
              <a:gd name="f1" fmla="val 5400000"/>
              <a:gd name="f2" fmla="val 180"/>
              <a:gd name="f3" fmla="val w"/>
              <a:gd name="f4" fmla="val h"/>
              <a:gd name="f5" fmla="val ss"/>
              <a:gd name="f6" fmla="val 0"/>
              <a:gd name="f7" fmla="*/ 5419351 1 1725033"/>
              <a:gd name="f8" fmla="val 105146"/>
              <a:gd name="f9" fmla="val 110557"/>
              <a:gd name="f10" fmla="val 26693"/>
              <a:gd name="f11" fmla="+- 0 0 -270"/>
              <a:gd name="f12" fmla="+- 0 0 -180"/>
              <a:gd name="f13" fmla="+- 0 0 -90"/>
              <a:gd name="f14" fmla="abs f3"/>
              <a:gd name="f15" fmla="abs f4"/>
              <a:gd name="f16" fmla="abs f5"/>
              <a:gd name="f17" fmla="+- 1080000 f1 0"/>
              <a:gd name="f18" fmla="+- 18360000 f1 0"/>
              <a:gd name="f19" fmla="+- 20520000 f1 0"/>
              <a:gd name="f20" fmla="+- 3240000 f1 0"/>
              <a:gd name="f21" fmla="*/ f11 f0 1"/>
              <a:gd name="f22" fmla="*/ f12 f0 1"/>
              <a:gd name="f23" fmla="*/ f13 f0 1"/>
              <a:gd name="f24" fmla="?: f14 f3 1"/>
              <a:gd name="f25" fmla="?: f15 f4 1"/>
              <a:gd name="f26" fmla="?: f16 f5 1"/>
              <a:gd name="f27" fmla="+- f17 0 f1"/>
              <a:gd name="f28" fmla="+- f18 0 f1"/>
              <a:gd name="f29" fmla="+- f19 0 f1"/>
              <a:gd name="f30" fmla="+- f20 0 f1"/>
              <a:gd name="f31" fmla="*/ f21 1 f2"/>
              <a:gd name="f32" fmla="*/ f22 1 f2"/>
              <a:gd name="f33" fmla="*/ f23 1 f2"/>
              <a:gd name="f34" fmla="*/ f24 1 21600"/>
              <a:gd name="f35" fmla="*/ f25 1 21600"/>
              <a:gd name="f36" fmla="*/ 21600 f24 1"/>
              <a:gd name="f37" fmla="*/ 21600 f25 1"/>
              <a:gd name="f38" fmla="+- f27 f1 0"/>
              <a:gd name="f39" fmla="+- f28 f1 0"/>
              <a:gd name="f40" fmla="+- f29 f1 0"/>
              <a:gd name="f41" fmla="+- f30 f1 0"/>
              <a:gd name="f42" fmla="+- f31 0 f1"/>
              <a:gd name="f43" fmla="+- f32 0 f1"/>
              <a:gd name="f44" fmla="+- f33 0 f1"/>
              <a:gd name="f45" fmla="min f35 f34"/>
              <a:gd name="f46" fmla="*/ f36 1 f26"/>
              <a:gd name="f47" fmla="*/ f37 1 f26"/>
              <a:gd name="f48" fmla="*/ f38 f7 1"/>
              <a:gd name="f49" fmla="*/ f39 f7 1"/>
              <a:gd name="f50" fmla="*/ f40 f7 1"/>
              <a:gd name="f51" fmla="*/ f41 f7 1"/>
              <a:gd name="f52" fmla="val f46"/>
              <a:gd name="f53" fmla="val f47"/>
              <a:gd name="f54" fmla="*/ f48 1 f0"/>
              <a:gd name="f55" fmla="*/ f49 1 f0"/>
              <a:gd name="f56" fmla="*/ f50 1 f0"/>
              <a:gd name="f57" fmla="*/ f51 1 f0"/>
              <a:gd name="f58" fmla="*/ f6 f45 1"/>
              <a:gd name="f59" fmla="+- f53 0 f6"/>
              <a:gd name="f60" fmla="+- f52 0 f6"/>
              <a:gd name="f61" fmla="+- 0 0 f54"/>
              <a:gd name="f62" fmla="+- 0 0 f55"/>
              <a:gd name="f63" fmla="+- 0 0 f56"/>
              <a:gd name="f64" fmla="+- 0 0 f57"/>
              <a:gd name="f65" fmla="*/ f59 1 2"/>
              <a:gd name="f66" fmla="*/ f60 1 2"/>
              <a:gd name="f67" fmla="+- 0 0 f61"/>
              <a:gd name="f68" fmla="+- 0 0 f62"/>
              <a:gd name="f69" fmla="+- 0 0 f63"/>
              <a:gd name="f70" fmla="+- 0 0 f64"/>
              <a:gd name="f71" fmla="+- f6 f65 0"/>
              <a:gd name="f72" fmla="+- f6 f66 0"/>
              <a:gd name="f73" fmla="*/ f66 f8 1"/>
              <a:gd name="f74" fmla="*/ f65 f9 1"/>
              <a:gd name="f75" fmla="*/ f67 f0 1"/>
              <a:gd name="f76" fmla="*/ f68 f0 1"/>
              <a:gd name="f77" fmla="*/ f69 f0 1"/>
              <a:gd name="f78" fmla="*/ f70 f0 1"/>
              <a:gd name="f79" fmla="*/ f73 1 100000"/>
              <a:gd name="f80" fmla="*/ f74 1 100000"/>
              <a:gd name="f81" fmla="*/ f71 f9 1"/>
              <a:gd name="f82" fmla="*/ f75 1 f7"/>
              <a:gd name="f83" fmla="*/ f76 1 f7"/>
              <a:gd name="f84" fmla="*/ f77 1 f7"/>
              <a:gd name="f85" fmla="*/ f78 1 f7"/>
              <a:gd name="f86" fmla="*/ f72 f45 1"/>
              <a:gd name="f87" fmla="+- f82 0 f1"/>
              <a:gd name="f88" fmla="+- f83 0 f1"/>
              <a:gd name="f89" fmla="+- f84 0 f1"/>
              <a:gd name="f90" fmla="+- f85 0 f1"/>
              <a:gd name="f91" fmla="*/ f81 1 100000"/>
              <a:gd name="f92" fmla="*/ f79 f10 1"/>
              <a:gd name="f93" fmla="*/ f80 f10 1"/>
              <a:gd name="f94" fmla="cos 1 f87"/>
              <a:gd name="f95" fmla="cos 1 f88"/>
              <a:gd name="f96" fmla="sin 1 f87"/>
              <a:gd name="f97" fmla="sin 1 f88"/>
              <a:gd name="f98" fmla="cos 1 f89"/>
              <a:gd name="f99" fmla="cos 1 f90"/>
              <a:gd name="f100" fmla="sin 1 f90"/>
              <a:gd name="f101" fmla="sin 1 f89"/>
              <a:gd name="f102" fmla="*/ f92 1 50000"/>
              <a:gd name="f103" fmla="*/ f93 1 50000"/>
              <a:gd name="f104" fmla="+- 0 0 f94"/>
              <a:gd name="f105" fmla="+- 0 0 f95"/>
              <a:gd name="f106" fmla="+- 0 0 f96"/>
              <a:gd name="f107" fmla="+- 0 0 f97"/>
              <a:gd name="f108" fmla="+- 0 0 f98"/>
              <a:gd name="f109" fmla="+- 0 0 f99"/>
              <a:gd name="f110" fmla="+- 0 0 f100"/>
              <a:gd name="f111" fmla="+- 0 0 f101"/>
              <a:gd name="f112" fmla="+- f91 f103 0"/>
              <a:gd name="f113" fmla="+- 0 0 f104"/>
              <a:gd name="f114" fmla="+- 0 0 f105"/>
              <a:gd name="f115" fmla="+- 0 0 f106"/>
              <a:gd name="f116" fmla="+- 0 0 f107"/>
              <a:gd name="f117" fmla="+- 0 0 f108"/>
              <a:gd name="f118" fmla="+- 0 0 f109"/>
              <a:gd name="f119" fmla="+- 0 0 f110"/>
              <a:gd name="f120" fmla="+- 0 0 f111"/>
              <a:gd name="f121" fmla="*/ f112 f45 1"/>
              <a:gd name="f122" fmla="val f113"/>
              <a:gd name="f123" fmla="val f114"/>
              <a:gd name="f124" fmla="val f115"/>
              <a:gd name="f125" fmla="val f116"/>
              <a:gd name="f126" fmla="val f117"/>
              <a:gd name="f127" fmla="val f118"/>
              <a:gd name="f128" fmla="val f119"/>
              <a:gd name="f129" fmla="val f120"/>
              <a:gd name="f130" fmla="*/ f122 f79 1"/>
              <a:gd name="f131" fmla="*/ f123 f79 1"/>
              <a:gd name="f132" fmla="*/ f124 f80 1"/>
              <a:gd name="f133" fmla="*/ f125 f80 1"/>
              <a:gd name="f134" fmla="*/ f126 f102 1"/>
              <a:gd name="f135" fmla="*/ f127 f102 1"/>
              <a:gd name="f136" fmla="*/ f128 f103 1"/>
              <a:gd name="f137" fmla="*/ f129 f103 1"/>
              <a:gd name="f138" fmla="+- f72 0 f130"/>
              <a:gd name="f139" fmla="+- f72 0 f131"/>
              <a:gd name="f140" fmla="+- f72 f131 0"/>
              <a:gd name="f141" fmla="+- f72 f130 0"/>
              <a:gd name="f142" fmla="+- f91 0 f132"/>
              <a:gd name="f143" fmla="+- f91 0 f133"/>
              <a:gd name="f144" fmla="+- f72 0 f134"/>
              <a:gd name="f145" fmla="+- f72 0 f135"/>
              <a:gd name="f146" fmla="+- f72 f135 0"/>
              <a:gd name="f147" fmla="+- f72 f134 0"/>
              <a:gd name="f148" fmla="+- f91 0 f136"/>
              <a:gd name="f149" fmla="+- f91 0 f137"/>
              <a:gd name="f150" fmla="*/ f144 f45 1"/>
              <a:gd name="f151" fmla="*/ f148 f45 1"/>
              <a:gd name="f152" fmla="*/ f147 f45 1"/>
              <a:gd name="f153" fmla="*/ f138 f45 1"/>
              <a:gd name="f154" fmla="*/ f142 f45 1"/>
              <a:gd name="f155" fmla="*/ f145 f45 1"/>
              <a:gd name="f156" fmla="*/ f146 f45 1"/>
              <a:gd name="f157" fmla="*/ f141 f45 1"/>
              <a:gd name="f158" fmla="*/ f149 f45 1"/>
              <a:gd name="f159" fmla="*/ f140 f45 1"/>
              <a:gd name="f160" fmla="*/ f143 f45 1"/>
              <a:gd name="f161" fmla="*/ f139 f45 1"/>
            </a:gdLst>
            <a:ahLst/>
            <a:cxnLst>
              <a:cxn ang="3cd4">
                <a:pos x="hc" y="t"/>
              </a:cxn>
              <a:cxn ang="0">
                <a:pos x="r" y="vc"/>
              </a:cxn>
              <a:cxn ang="cd4">
                <a:pos x="hc" y="b"/>
              </a:cxn>
              <a:cxn ang="cd2">
                <a:pos x="l" y="vc"/>
              </a:cxn>
              <a:cxn ang="f42">
                <a:pos x="f153" y="f154"/>
              </a:cxn>
              <a:cxn ang="f43">
                <a:pos x="f161" y="f160"/>
              </a:cxn>
              <a:cxn ang="f43">
                <a:pos x="f159" y="f160"/>
              </a:cxn>
              <a:cxn ang="f44">
                <a:pos x="f157" y="f154"/>
              </a:cxn>
            </a:cxnLst>
            <a:rect l="f150" t="f151" r="f152" b="f121"/>
            <a:pathLst>
              <a:path>
                <a:moveTo>
                  <a:pt x="f153" y="f154"/>
                </a:moveTo>
                <a:lnTo>
                  <a:pt x="f155" y="f151"/>
                </a:lnTo>
                <a:lnTo>
                  <a:pt x="f86" y="f58"/>
                </a:lnTo>
                <a:lnTo>
                  <a:pt x="f156" y="f151"/>
                </a:lnTo>
                <a:lnTo>
                  <a:pt x="f157" y="f154"/>
                </a:lnTo>
                <a:lnTo>
                  <a:pt x="f152" y="f158"/>
                </a:lnTo>
                <a:lnTo>
                  <a:pt x="f159" y="f160"/>
                </a:lnTo>
                <a:lnTo>
                  <a:pt x="f86" y="f121"/>
                </a:lnTo>
                <a:lnTo>
                  <a:pt x="f161" y="f160"/>
                </a:lnTo>
                <a:lnTo>
                  <a:pt x="f150" y="f158"/>
                </a:lnTo>
                <a:close/>
              </a:path>
            </a:pathLst>
          </a:custGeom>
          <a:solidFill>
            <a:srgbClr val="000000">
              <a:alpha val="4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5167165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4526472"/>
            <a:ext cx="8594582" cy="649095"/>
          </a:xfrm>
        </p:spPr>
        <p:txBody>
          <a:bodyPr anchor="b"/>
          <a:lstStyle>
            <a:lvl1pPr>
              <a:defRPr sz="3527"/>
            </a:lvl1pPr>
          </a:lstStyle>
          <a:p>
            <a:pPr lvl="0"/>
            <a:r>
              <a:rPr lang="en-US"/>
              <a:t>Click to edit Master title style</a:t>
            </a:r>
          </a:p>
        </p:txBody>
      </p:sp>
      <p:sp>
        <p:nvSpPr>
          <p:cNvPr id="3" name="Picture Placeholder 2"/>
          <p:cNvSpPr txBox="1">
            <a:spLocks noGrp="1"/>
          </p:cNvSpPr>
          <p:nvPr>
            <p:ph type="pic" idx="4294967295"/>
          </p:nvPr>
        </p:nvSpPr>
        <p:spPr>
          <a:xfrm>
            <a:off x="567037" y="755971"/>
            <a:ext cx="8592772" cy="3521793"/>
          </a:xfrm>
          <a:ln w="57150">
            <a:solidFill>
              <a:srgbClr val="7F7F7F"/>
            </a:solidFill>
            <a:prstDash val="solid"/>
            <a:miter/>
          </a:ln>
        </p:spPr>
        <p:txBody>
          <a:bodyPr anchor="t" anchorCtr="1"/>
          <a:lstStyle>
            <a:lvl1pPr marL="0" indent="0" algn="ctr">
              <a:buNone/>
              <a:defRPr sz="3527"/>
            </a:lvl1pPr>
          </a:lstStyle>
          <a:p>
            <a:pPr lvl="0"/>
            <a:r>
              <a:rPr lang="en-US"/>
              <a:t>Click icon to add picture</a:t>
            </a:r>
          </a:p>
        </p:txBody>
      </p:sp>
      <p:sp>
        <p:nvSpPr>
          <p:cNvPr id="4" name="Text Placeholder 3"/>
          <p:cNvSpPr txBox="1">
            <a:spLocks noGrp="1"/>
          </p:cNvSpPr>
          <p:nvPr>
            <p:ph type="body" idx="4294967295"/>
          </p:nvPr>
        </p:nvSpPr>
        <p:spPr>
          <a:xfrm>
            <a:off x="567019" y="5184099"/>
            <a:ext cx="8594601" cy="752295"/>
          </a:xfrm>
        </p:spPr>
        <p:txBody>
          <a:bodyPr anchor="t"/>
          <a:lstStyle>
            <a:lvl1pPr marL="0" indent="0">
              <a:buNone/>
              <a:defRPr sz="1764"/>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B63F490-C2D4-4166-B7F4-6A2728FC3829}" type="slidenum">
              <a:t>‹#›</a:t>
            </a:fld>
            <a:endParaRPr lang="en-US"/>
          </a:p>
        </p:txBody>
      </p:sp>
    </p:spTree>
    <p:extLst>
      <p:ext uri="{BB962C8B-B14F-4D97-AF65-F5344CB8AC3E}">
        <p14:creationId xmlns:p14="http://schemas.microsoft.com/office/powerpoint/2010/main" val="2433074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755971"/>
            <a:ext cx="8596393" cy="3521793"/>
          </a:xfrm>
        </p:spPr>
        <p:txBody>
          <a:bodyPr anchorCtr="1">
            <a:normAutofit/>
          </a:bodyPr>
          <a:lstStyle>
            <a:lvl1pPr algn="ctr">
              <a:defRPr sz="5291"/>
            </a:lvl1pPr>
          </a:lstStyle>
          <a:p>
            <a:pPr lvl="0"/>
            <a:r>
              <a:rPr lang="en-US"/>
              <a:t>Click to edit Master title style</a:t>
            </a:r>
          </a:p>
        </p:txBody>
      </p:sp>
      <p:sp>
        <p:nvSpPr>
          <p:cNvPr id="3" name="Text Placeholder 3"/>
          <p:cNvSpPr txBox="1">
            <a:spLocks noGrp="1"/>
          </p:cNvSpPr>
          <p:nvPr>
            <p:ph type="body" idx="4294967295"/>
          </p:nvPr>
        </p:nvSpPr>
        <p:spPr>
          <a:xfrm>
            <a:off x="567019" y="4526472"/>
            <a:ext cx="8594601" cy="1403914"/>
          </a:xfrm>
        </p:spPr>
        <p:txBody>
          <a:bodyPr anchorCtr="1"/>
          <a:lstStyle>
            <a:lvl1pPr marL="0" indent="0" algn="ctr">
              <a:buNone/>
              <a:defRPr sz="1984"/>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pPr lvl="0"/>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05C3D247-1B67-4D24-803A-DB4C94E59E34}" type="slidenum">
              <a:t>‹#›</a:t>
            </a:fld>
            <a:endParaRPr lang="en-US"/>
          </a:p>
        </p:txBody>
      </p:sp>
    </p:spTree>
    <p:extLst>
      <p:ext uri="{BB962C8B-B14F-4D97-AF65-F5344CB8AC3E}">
        <p14:creationId xmlns:p14="http://schemas.microsoft.com/office/powerpoint/2010/main" val="24652890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27475" y="755971"/>
            <a:ext cx="7875507" cy="3215121"/>
          </a:xfrm>
        </p:spPr>
        <p:txBody>
          <a:bodyPr anchorCtr="1">
            <a:normAutofit/>
          </a:bodyPr>
          <a:lstStyle>
            <a:lvl1pPr algn="ctr">
              <a:defRPr sz="5291"/>
            </a:lvl1pPr>
          </a:lstStyle>
          <a:p>
            <a:pPr lvl="0"/>
            <a:r>
              <a:rPr lang="en-US"/>
              <a:t>Click to edit Master title style</a:t>
            </a:r>
          </a:p>
        </p:txBody>
      </p:sp>
      <p:sp>
        <p:nvSpPr>
          <p:cNvPr id="3" name="Text Placeholder 3"/>
          <p:cNvSpPr txBox="1">
            <a:spLocks noGrp="1"/>
          </p:cNvSpPr>
          <p:nvPr>
            <p:ph type="body" idx="4294967295"/>
          </p:nvPr>
        </p:nvSpPr>
        <p:spPr>
          <a:xfrm>
            <a:off x="1281796" y="3979395"/>
            <a:ext cx="7166866" cy="416417"/>
          </a:xfrm>
        </p:spPr>
        <p:txBody>
          <a:bodyPr anchor="t"/>
          <a:lstStyle>
            <a:lvl1pPr marL="0" indent="0" algn="r">
              <a:buNone/>
              <a:defRPr sz="1543">
                <a:solidFill>
                  <a:srgbClr val="7F7F7F"/>
                </a:solidFill>
              </a:defRPr>
            </a:lvl1pPr>
          </a:lstStyle>
          <a:p>
            <a:pPr lvl="0"/>
            <a:r>
              <a:rPr lang="en-US"/>
              <a:t>Click to edit Master text styles</a:t>
            </a:r>
          </a:p>
        </p:txBody>
      </p:sp>
      <p:sp>
        <p:nvSpPr>
          <p:cNvPr id="4" name="Text Placeholder 3"/>
          <p:cNvSpPr txBox="1">
            <a:spLocks noGrp="1"/>
          </p:cNvSpPr>
          <p:nvPr>
            <p:ph type="body" idx="4294967295"/>
          </p:nvPr>
        </p:nvSpPr>
        <p:spPr>
          <a:xfrm>
            <a:off x="567037" y="4526472"/>
            <a:ext cx="8596384" cy="1398017"/>
          </a:xfrm>
        </p:spPr>
        <p:txBody>
          <a:bodyPr anchorCtr="1"/>
          <a:lstStyle>
            <a:lvl1pPr marL="0" indent="0" algn="ctr">
              <a:buNone/>
              <a:defRPr sz="1984"/>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D588F155-1A76-412C-AF0A-B1B7197248C1}" type="slidenum">
              <a:t>‹#›</a:t>
            </a:fld>
            <a:endParaRPr lang="en-US"/>
          </a:p>
        </p:txBody>
      </p:sp>
      <p:sp>
        <p:nvSpPr>
          <p:cNvPr id="8" name="TextBox 9"/>
          <p:cNvSpPr txBox="1"/>
          <p:nvPr/>
        </p:nvSpPr>
        <p:spPr>
          <a:xfrm>
            <a:off x="445687" y="978691"/>
            <a:ext cx="504035" cy="644606"/>
          </a:xfrm>
          <a:prstGeom prst="rect">
            <a:avLst/>
          </a:prstGeom>
          <a:noFill/>
          <a:ln cap="flat">
            <a:noFill/>
          </a:ln>
        </p:spPr>
        <p:txBody>
          <a:bodyPr vert="horz" wrap="square" lIns="100794" tIns="50401" rIns="100794" bIns="5040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all" spc="0" baseline="0">
                <a:solidFill>
                  <a:srgbClr val="000000"/>
                </a:solidFill>
                <a:uFillTx/>
                <a:latin typeface="Impact"/>
              </a:rPr>
              <a:t>“</a:t>
            </a:r>
          </a:p>
        </p:txBody>
      </p:sp>
      <p:sp>
        <p:nvSpPr>
          <p:cNvPr id="9" name="TextBox 10"/>
          <p:cNvSpPr txBox="1"/>
          <p:nvPr/>
        </p:nvSpPr>
        <p:spPr>
          <a:xfrm>
            <a:off x="8706057" y="3203856"/>
            <a:ext cx="504035" cy="644606"/>
          </a:xfrm>
          <a:prstGeom prst="rect">
            <a:avLst/>
          </a:prstGeom>
          <a:noFill/>
          <a:ln cap="flat">
            <a:noFill/>
          </a:ln>
        </p:spPr>
        <p:txBody>
          <a:bodyPr vert="horz" wrap="square" lIns="100794" tIns="50401" rIns="100794" bIns="5040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818" b="0" i="0" u="none" strike="noStrike" kern="1200" cap="all" spc="0" baseline="0">
                <a:solidFill>
                  <a:srgbClr val="000000"/>
                </a:solidFill>
                <a:uFillTx/>
                <a:latin typeface="Impact"/>
              </a:rPr>
              <a:t>”</a:t>
            </a:r>
          </a:p>
        </p:txBody>
      </p:sp>
    </p:spTree>
    <p:extLst>
      <p:ext uri="{BB962C8B-B14F-4D97-AF65-F5344CB8AC3E}">
        <p14:creationId xmlns:p14="http://schemas.microsoft.com/office/powerpoint/2010/main" val="2734007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1900232"/>
            <a:ext cx="8594582" cy="2768830"/>
          </a:xfrm>
        </p:spPr>
        <p:txBody>
          <a:bodyPr anchor="b">
            <a:normAutofit/>
          </a:bodyPr>
          <a:lstStyle>
            <a:lvl1pPr>
              <a:defRPr sz="5291"/>
            </a:lvl1pPr>
          </a:lstStyle>
          <a:p>
            <a:pPr lvl="0"/>
            <a:r>
              <a:rPr lang="en-US"/>
              <a:t>Click to edit Master title style</a:t>
            </a:r>
          </a:p>
        </p:txBody>
      </p:sp>
      <p:sp>
        <p:nvSpPr>
          <p:cNvPr id="3" name="Text Placeholder 3"/>
          <p:cNvSpPr txBox="1">
            <a:spLocks noGrp="1"/>
          </p:cNvSpPr>
          <p:nvPr>
            <p:ph type="body" idx="4294967295"/>
          </p:nvPr>
        </p:nvSpPr>
        <p:spPr>
          <a:xfrm>
            <a:off x="567037" y="4682048"/>
            <a:ext cx="8594582" cy="1257345"/>
          </a:xfrm>
        </p:spPr>
        <p:txBody>
          <a:bodyPr anchor="t"/>
          <a:lstStyle>
            <a:lvl1pPr marL="0" indent="0">
              <a:buNone/>
              <a:defRPr sz="1984"/>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pPr lvl="0"/>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Slide Number Placeholder 6"/>
          <p:cNvSpPr txBox="1">
            <a:spLocks noGrp="1"/>
          </p:cNvSpPr>
          <p:nvPr>
            <p:ph type="sldNum" sz="quarter" idx="8"/>
          </p:nvPr>
        </p:nvSpPr>
        <p:spPr/>
        <p:txBody>
          <a:bodyPr/>
          <a:lstStyle>
            <a:lvl1pPr>
              <a:defRPr/>
            </a:lvl1pPr>
          </a:lstStyle>
          <a:p>
            <a:pPr lvl="0"/>
            <a:fld id="{8F854D66-5283-43AD-BA60-FFB26831D886}" type="slidenum">
              <a:t>‹#›</a:t>
            </a:fld>
            <a:endParaRPr lang="en-US"/>
          </a:p>
        </p:txBody>
      </p:sp>
    </p:spTree>
    <p:extLst>
      <p:ext uri="{BB962C8B-B14F-4D97-AF65-F5344CB8AC3E}">
        <p14:creationId xmlns:p14="http://schemas.microsoft.com/office/powerpoint/2010/main" val="3429722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755971"/>
            <a:ext cx="8594582" cy="1269827"/>
          </a:xfrm>
        </p:spPr>
        <p:txBody>
          <a:bodyPr anchorCtr="1"/>
          <a:lstStyle>
            <a:lvl1pPr algn="ctr">
              <a:defRPr/>
            </a:lvl1pPr>
          </a:lstStyle>
          <a:p>
            <a:pPr lvl="0"/>
            <a:r>
              <a:rPr lang="en-US"/>
              <a:t>Click to edit Master title style</a:t>
            </a:r>
          </a:p>
        </p:txBody>
      </p:sp>
      <p:sp>
        <p:nvSpPr>
          <p:cNvPr id="3" name="Text Placeholder 2"/>
          <p:cNvSpPr txBox="1">
            <a:spLocks noGrp="1"/>
          </p:cNvSpPr>
          <p:nvPr>
            <p:ph type="body" idx="4294967295"/>
          </p:nvPr>
        </p:nvSpPr>
        <p:spPr>
          <a:xfrm>
            <a:off x="567037" y="2274515"/>
            <a:ext cx="2736890" cy="635224"/>
          </a:xfrm>
        </p:spPr>
        <p:txBody>
          <a:bodyPr anchor="b" anchorCtr="1">
            <a:noAutofit/>
          </a:bodyPr>
          <a:lstStyle>
            <a:lvl1pPr marL="0" indent="0" algn="ctr">
              <a:lnSpc>
                <a:spcPct val="90000"/>
              </a:lnSpc>
              <a:buNone/>
              <a:defRPr sz="2646">
                <a:solidFill>
                  <a:srgbClr val="B80E0F"/>
                </a:solidFill>
              </a:defRPr>
            </a:lvl1pPr>
          </a:lstStyle>
          <a:p>
            <a:pPr lvl="0"/>
            <a:r>
              <a:rPr lang="en-US"/>
              <a:t>Click to edit Master text styles</a:t>
            </a:r>
          </a:p>
        </p:txBody>
      </p:sp>
      <p:sp>
        <p:nvSpPr>
          <p:cNvPr id="4" name="Text Placeholder 3"/>
          <p:cNvSpPr txBox="1">
            <a:spLocks noGrp="1"/>
          </p:cNvSpPr>
          <p:nvPr>
            <p:ph type="body" idx="4294967295"/>
          </p:nvPr>
        </p:nvSpPr>
        <p:spPr>
          <a:xfrm>
            <a:off x="567037" y="2909730"/>
            <a:ext cx="2736890" cy="3014749"/>
          </a:xfrm>
        </p:spPr>
        <p:txBody>
          <a:bodyPr anchor="t" anchorCtr="1"/>
          <a:lstStyle>
            <a:lvl1pPr marL="0" indent="0" algn="ctr">
              <a:buNone/>
              <a:defRPr sz="1543"/>
            </a:lvl1pPr>
          </a:lstStyle>
          <a:p>
            <a:pPr lvl="0"/>
            <a:r>
              <a:rPr lang="en-US"/>
              <a:t>Click to edit Master text styles</a:t>
            </a:r>
          </a:p>
        </p:txBody>
      </p:sp>
      <p:sp>
        <p:nvSpPr>
          <p:cNvPr id="5" name="Text Placeholder 4"/>
          <p:cNvSpPr txBox="1">
            <a:spLocks noGrp="1"/>
          </p:cNvSpPr>
          <p:nvPr>
            <p:ph type="body" idx="4294967295"/>
          </p:nvPr>
        </p:nvSpPr>
        <p:spPr>
          <a:xfrm>
            <a:off x="3501283" y="2274515"/>
            <a:ext cx="2736890" cy="635224"/>
          </a:xfrm>
        </p:spPr>
        <p:txBody>
          <a:bodyPr anchor="b" anchorCtr="1">
            <a:noAutofit/>
          </a:bodyPr>
          <a:lstStyle>
            <a:lvl1pPr marL="0" indent="0" algn="ctr">
              <a:lnSpc>
                <a:spcPct val="90000"/>
              </a:lnSpc>
              <a:buNone/>
              <a:defRPr sz="2646">
                <a:solidFill>
                  <a:srgbClr val="B80E0F"/>
                </a:solidFill>
              </a:defRPr>
            </a:lvl1pPr>
          </a:lstStyle>
          <a:p>
            <a:pPr lvl="0"/>
            <a:r>
              <a:rPr lang="en-US"/>
              <a:t>Click to edit Master text styles</a:t>
            </a:r>
          </a:p>
        </p:txBody>
      </p:sp>
      <p:sp>
        <p:nvSpPr>
          <p:cNvPr id="6" name="Text Placeholder 3"/>
          <p:cNvSpPr txBox="1">
            <a:spLocks noGrp="1"/>
          </p:cNvSpPr>
          <p:nvPr>
            <p:ph type="body" idx="4294967295"/>
          </p:nvPr>
        </p:nvSpPr>
        <p:spPr>
          <a:xfrm>
            <a:off x="3501283" y="2909730"/>
            <a:ext cx="2736890" cy="3014749"/>
          </a:xfrm>
        </p:spPr>
        <p:txBody>
          <a:bodyPr anchor="t" anchorCtr="1"/>
          <a:lstStyle>
            <a:lvl1pPr marL="0" indent="0" algn="ctr">
              <a:buNone/>
              <a:defRPr sz="1543"/>
            </a:lvl1pPr>
          </a:lstStyle>
          <a:p>
            <a:pPr lvl="0"/>
            <a:r>
              <a:rPr lang="en-US"/>
              <a:t>Click to edit Master text styles</a:t>
            </a:r>
          </a:p>
        </p:txBody>
      </p:sp>
      <p:sp>
        <p:nvSpPr>
          <p:cNvPr id="7" name="Text Placeholder 4"/>
          <p:cNvSpPr txBox="1">
            <a:spLocks noGrp="1"/>
          </p:cNvSpPr>
          <p:nvPr>
            <p:ph type="body" idx="4294967295"/>
          </p:nvPr>
        </p:nvSpPr>
        <p:spPr>
          <a:xfrm>
            <a:off x="6424729" y="2274515"/>
            <a:ext cx="2736890" cy="635224"/>
          </a:xfrm>
        </p:spPr>
        <p:txBody>
          <a:bodyPr anchor="b" anchorCtr="1">
            <a:noAutofit/>
          </a:bodyPr>
          <a:lstStyle>
            <a:lvl1pPr marL="0" indent="0" algn="ctr">
              <a:lnSpc>
                <a:spcPct val="90000"/>
              </a:lnSpc>
              <a:buNone/>
              <a:defRPr sz="2646">
                <a:solidFill>
                  <a:srgbClr val="B80E0F"/>
                </a:solidFill>
              </a:defRPr>
            </a:lvl1pPr>
          </a:lstStyle>
          <a:p>
            <a:pPr lvl="0"/>
            <a:r>
              <a:rPr lang="en-US"/>
              <a:t>Click to edit Master text styles</a:t>
            </a:r>
          </a:p>
        </p:txBody>
      </p:sp>
      <p:sp>
        <p:nvSpPr>
          <p:cNvPr id="8" name="Text Placeholder 3"/>
          <p:cNvSpPr txBox="1">
            <a:spLocks noGrp="1"/>
          </p:cNvSpPr>
          <p:nvPr>
            <p:ph type="body" idx="4294967295"/>
          </p:nvPr>
        </p:nvSpPr>
        <p:spPr>
          <a:xfrm>
            <a:off x="6424729" y="2909730"/>
            <a:ext cx="2736890" cy="3014749"/>
          </a:xfrm>
        </p:spPr>
        <p:txBody>
          <a:bodyPr anchor="t" anchorCtr="1"/>
          <a:lstStyle>
            <a:lvl1pPr marL="0" indent="0" algn="ctr">
              <a:buNone/>
              <a:defRPr sz="1543"/>
            </a:lvl1pPr>
          </a:lstStyle>
          <a:p>
            <a:pPr lvl="0"/>
            <a:r>
              <a:rPr lang="en-US"/>
              <a:t>Click to edit Master text styles</a:t>
            </a:r>
          </a:p>
        </p:txBody>
      </p:sp>
      <p:sp>
        <p:nvSpPr>
          <p:cNvPr id="9" name="Date Placeholder 2"/>
          <p:cNvSpPr txBox="1">
            <a:spLocks noGrp="1"/>
          </p:cNvSpPr>
          <p:nvPr>
            <p:ph type="dt" sz="half" idx="7"/>
          </p:nvPr>
        </p:nvSpPr>
        <p:spPr/>
        <p:txBody>
          <a:bodyPr/>
          <a:lstStyle>
            <a:lvl1pPr>
              <a:defRPr/>
            </a:lvl1pPr>
          </a:lstStyle>
          <a:p>
            <a:pPr lvl="0"/>
            <a:endParaRPr lang="en-US"/>
          </a:p>
        </p:txBody>
      </p:sp>
      <p:sp>
        <p:nvSpPr>
          <p:cNvPr id="10" name="Footer Placeholder 3"/>
          <p:cNvSpPr txBox="1">
            <a:spLocks noGrp="1"/>
          </p:cNvSpPr>
          <p:nvPr>
            <p:ph type="ftr" sz="quarter" idx="9"/>
          </p:nvPr>
        </p:nvSpPr>
        <p:spPr/>
        <p:txBody>
          <a:bodyPr/>
          <a:lstStyle>
            <a:lvl1pPr>
              <a:defRPr/>
            </a:lvl1pPr>
          </a:lstStyle>
          <a:p>
            <a:pPr lvl="0"/>
            <a:endParaRPr lang="en-US"/>
          </a:p>
        </p:txBody>
      </p:sp>
      <p:sp>
        <p:nvSpPr>
          <p:cNvPr id="11" name="Slide Number Placeholder 4"/>
          <p:cNvSpPr txBox="1">
            <a:spLocks noGrp="1"/>
          </p:cNvSpPr>
          <p:nvPr>
            <p:ph type="sldNum" sz="quarter" idx="8"/>
          </p:nvPr>
        </p:nvSpPr>
        <p:spPr/>
        <p:txBody>
          <a:bodyPr/>
          <a:lstStyle>
            <a:lvl1pPr>
              <a:defRPr/>
            </a:lvl1pPr>
          </a:lstStyle>
          <a:p>
            <a:pPr lvl="0"/>
            <a:fld id="{AF64ACE8-B4AB-4CB9-81F8-715158DD23A2}" type="slidenum">
              <a:t>‹#›</a:t>
            </a:fld>
            <a:endParaRPr lang="en-US"/>
          </a:p>
        </p:txBody>
      </p:sp>
    </p:spTree>
    <p:extLst>
      <p:ext uri="{BB962C8B-B14F-4D97-AF65-F5344CB8AC3E}">
        <p14:creationId xmlns:p14="http://schemas.microsoft.com/office/powerpoint/2010/main" val="2506663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chorCtr="1"/>
          <a:lstStyle>
            <a:lvl1pPr algn="ctr">
              <a:defRPr/>
            </a:lvl1pPr>
          </a:lstStyle>
          <a:p>
            <a:pPr lvl="0"/>
            <a:r>
              <a:rPr lang="en-US"/>
              <a:t>Click to edit Master title style</a:t>
            </a:r>
          </a:p>
        </p:txBody>
      </p:sp>
      <p:sp>
        <p:nvSpPr>
          <p:cNvPr id="3" name="Text Placeholder 2"/>
          <p:cNvSpPr txBox="1">
            <a:spLocks noGrp="1"/>
          </p:cNvSpPr>
          <p:nvPr>
            <p:ph type="body" idx="4294967295"/>
          </p:nvPr>
        </p:nvSpPr>
        <p:spPr>
          <a:xfrm>
            <a:off x="572030" y="4203158"/>
            <a:ext cx="2736890" cy="635224"/>
          </a:xfrm>
        </p:spPr>
        <p:txBody>
          <a:bodyPr anchor="b" anchorCtr="1">
            <a:noAutofit/>
          </a:bodyPr>
          <a:lstStyle>
            <a:lvl1pPr marL="0" indent="0" algn="ctr">
              <a:lnSpc>
                <a:spcPct val="90000"/>
              </a:lnSpc>
              <a:buNone/>
              <a:defRPr sz="2425">
                <a:solidFill>
                  <a:srgbClr val="B80E0F"/>
                </a:solidFill>
              </a:defRPr>
            </a:lvl1pPr>
          </a:lstStyle>
          <a:p>
            <a:pPr lvl="0"/>
            <a:r>
              <a:rPr lang="en-US"/>
              <a:t>Click to edit Master text styles</a:t>
            </a:r>
          </a:p>
        </p:txBody>
      </p:sp>
      <p:sp>
        <p:nvSpPr>
          <p:cNvPr id="4" name="Picture Placeholder 2"/>
          <p:cNvSpPr txBox="1">
            <a:spLocks noGrp="1"/>
          </p:cNvSpPr>
          <p:nvPr>
            <p:ph type="pic" idx="4294967295"/>
          </p:nvPr>
        </p:nvSpPr>
        <p:spPr>
          <a:xfrm>
            <a:off x="567019" y="2274515"/>
            <a:ext cx="2736890" cy="1693953"/>
          </a:xfrm>
          <a:ln w="57150">
            <a:solidFill>
              <a:srgbClr val="7F7F7F"/>
            </a:solidFill>
            <a:prstDash val="solid"/>
            <a:miter/>
          </a:ln>
        </p:spPr>
        <p:txBody>
          <a:bodyPr anchor="t" anchorCtr="1"/>
          <a:lstStyle>
            <a:lvl1pPr marL="0" indent="0" algn="ctr">
              <a:buNone/>
              <a:defRPr sz="1764"/>
            </a:lvl1pPr>
          </a:lstStyle>
          <a:p>
            <a:pPr lvl="0"/>
            <a:r>
              <a:rPr lang="en-US"/>
              <a:t>Click icon to add picture</a:t>
            </a:r>
          </a:p>
        </p:txBody>
      </p:sp>
      <p:sp>
        <p:nvSpPr>
          <p:cNvPr id="5" name="Text Placeholder 3"/>
          <p:cNvSpPr txBox="1">
            <a:spLocks noGrp="1"/>
          </p:cNvSpPr>
          <p:nvPr>
            <p:ph type="body" idx="4294967295"/>
          </p:nvPr>
        </p:nvSpPr>
        <p:spPr>
          <a:xfrm>
            <a:off x="572030" y="4838373"/>
            <a:ext cx="2736890" cy="1086106"/>
          </a:xfrm>
        </p:spPr>
        <p:txBody>
          <a:bodyPr anchor="t" anchorCtr="1"/>
          <a:lstStyle>
            <a:lvl1pPr marL="0" indent="0" algn="ctr">
              <a:buNone/>
              <a:defRPr sz="1543"/>
            </a:lvl1pPr>
          </a:lstStyle>
          <a:p>
            <a:pPr lvl="0"/>
            <a:r>
              <a:rPr lang="en-US"/>
              <a:t>Click to edit Master text styles</a:t>
            </a:r>
          </a:p>
        </p:txBody>
      </p:sp>
      <p:sp>
        <p:nvSpPr>
          <p:cNvPr id="6" name="Text Placeholder 4"/>
          <p:cNvSpPr txBox="1">
            <a:spLocks noGrp="1"/>
          </p:cNvSpPr>
          <p:nvPr>
            <p:ph type="body" idx="4294967295"/>
          </p:nvPr>
        </p:nvSpPr>
        <p:spPr>
          <a:xfrm>
            <a:off x="3503587" y="4203158"/>
            <a:ext cx="2736890" cy="635224"/>
          </a:xfrm>
        </p:spPr>
        <p:txBody>
          <a:bodyPr anchor="b" anchorCtr="1">
            <a:noAutofit/>
          </a:bodyPr>
          <a:lstStyle>
            <a:lvl1pPr marL="0" indent="0" algn="ctr">
              <a:lnSpc>
                <a:spcPct val="90000"/>
              </a:lnSpc>
              <a:buNone/>
              <a:defRPr sz="2425">
                <a:solidFill>
                  <a:srgbClr val="B80E0F"/>
                </a:solidFill>
              </a:defRPr>
            </a:lvl1pPr>
          </a:lstStyle>
          <a:p>
            <a:pPr lvl="0"/>
            <a:r>
              <a:rPr lang="en-US"/>
              <a:t>Click to edit Master text styles</a:t>
            </a:r>
          </a:p>
        </p:txBody>
      </p:sp>
      <p:sp>
        <p:nvSpPr>
          <p:cNvPr id="7" name="Picture Placeholder 2"/>
          <p:cNvSpPr txBox="1">
            <a:spLocks noGrp="1"/>
          </p:cNvSpPr>
          <p:nvPr>
            <p:ph type="pic" idx="4294967295"/>
          </p:nvPr>
        </p:nvSpPr>
        <p:spPr>
          <a:xfrm>
            <a:off x="3502417" y="2274515"/>
            <a:ext cx="2736890" cy="1692316"/>
          </a:xfrm>
          <a:ln w="57150">
            <a:solidFill>
              <a:srgbClr val="7F7F7F"/>
            </a:solidFill>
            <a:prstDash val="solid"/>
            <a:miter/>
          </a:ln>
        </p:spPr>
        <p:txBody>
          <a:bodyPr anchor="t" anchorCtr="1"/>
          <a:lstStyle>
            <a:lvl1pPr marL="0" indent="0" algn="ctr">
              <a:buNone/>
              <a:defRPr sz="1764"/>
            </a:lvl1pPr>
          </a:lstStyle>
          <a:p>
            <a:pPr lvl="0"/>
            <a:r>
              <a:rPr lang="en-US"/>
              <a:t>Click icon to add picture</a:t>
            </a:r>
          </a:p>
        </p:txBody>
      </p:sp>
      <p:sp>
        <p:nvSpPr>
          <p:cNvPr id="8" name="Text Placeholder 3"/>
          <p:cNvSpPr txBox="1">
            <a:spLocks noGrp="1"/>
          </p:cNvSpPr>
          <p:nvPr>
            <p:ph type="body" idx="4294967295"/>
          </p:nvPr>
        </p:nvSpPr>
        <p:spPr>
          <a:xfrm>
            <a:off x="3502417" y="4838373"/>
            <a:ext cx="2738061" cy="1086115"/>
          </a:xfrm>
        </p:spPr>
        <p:txBody>
          <a:bodyPr anchor="t" anchorCtr="1"/>
          <a:lstStyle>
            <a:lvl1pPr marL="0" indent="0" algn="ctr">
              <a:buNone/>
              <a:defRPr sz="1543"/>
            </a:lvl1pPr>
          </a:lstStyle>
          <a:p>
            <a:pPr lvl="0"/>
            <a:r>
              <a:rPr lang="en-US"/>
              <a:t>Click to edit Master text styles</a:t>
            </a:r>
          </a:p>
        </p:txBody>
      </p:sp>
      <p:sp>
        <p:nvSpPr>
          <p:cNvPr id="9" name="Text Placeholder 4"/>
          <p:cNvSpPr txBox="1">
            <a:spLocks noGrp="1"/>
          </p:cNvSpPr>
          <p:nvPr>
            <p:ph type="body" idx="4294967295"/>
          </p:nvPr>
        </p:nvSpPr>
        <p:spPr>
          <a:xfrm>
            <a:off x="6423541" y="4203158"/>
            <a:ext cx="2736890" cy="635224"/>
          </a:xfrm>
        </p:spPr>
        <p:txBody>
          <a:bodyPr anchor="b" anchorCtr="1">
            <a:noAutofit/>
          </a:bodyPr>
          <a:lstStyle>
            <a:lvl1pPr marL="0" indent="0" algn="ctr">
              <a:lnSpc>
                <a:spcPct val="90000"/>
              </a:lnSpc>
              <a:buNone/>
              <a:defRPr sz="2425">
                <a:solidFill>
                  <a:srgbClr val="B80E0F"/>
                </a:solidFill>
              </a:defRPr>
            </a:lvl1pPr>
          </a:lstStyle>
          <a:p>
            <a:pPr lvl="0"/>
            <a:r>
              <a:rPr lang="en-US"/>
              <a:t>Click to edit Master text styles</a:t>
            </a:r>
          </a:p>
        </p:txBody>
      </p:sp>
      <p:sp>
        <p:nvSpPr>
          <p:cNvPr id="10" name="Picture Placeholder 2"/>
          <p:cNvSpPr txBox="1">
            <a:spLocks noGrp="1"/>
          </p:cNvSpPr>
          <p:nvPr>
            <p:ph type="pic" idx="4294967295"/>
          </p:nvPr>
        </p:nvSpPr>
        <p:spPr>
          <a:xfrm>
            <a:off x="6423440" y="2274505"/>
            <a:ext cx="2736890" cy="1694474"/>
          </a:xfrm>
          <a:ln w="57150">
            <a:solidFill>
              <a:srgbClr val="7F7F7F"/>
            </a:solidFill>
            <a:prstDash val="solid"/>
            <a:miter/>
          </a:ln>
        </p:spPr>
        <p:txBody>
          <a:bodyPr anchor="t" anchorCtr="1"/>
          <a:lstStyle>
            <a:lvl1pPr marL="0" indent="0" algn="ctr">
              <a:buNone/>
              <a:defRPr sz="1764"/>
            </a:lvl1pPr>
          </a:lstStyle>
          <a:p>
            <a:pPr lvl="0"/>
            <a:r>
              <a:rPr lang="en-US"/>
              <a:t>Click icon to add picture</a:t>
            </a:r>
          </a:p>
        </p:txBody>
      </p:sp>
      <p:sp>
        <p:nvSpPr>
          <p:cNvPr id="11" name="Text Placeholder 3"/>
          <p:cNvSpPr txBox="1">
            <a:spLocks noGrp="1"/>
          </p:cNvSpPr>
          <p:nvPr>
            <p:ph type="body" idx="4294967295"/>
          </p:nvPr>
        </p:nvSpPr>
        <p:spPr>
          <a:xfrm>
            <a:off x="6423440" y="4838373"/>
            <a:ext cx="2736890" cy="1086115"/>
          </a:xfrm>
        </p:spPr>
        <p:txBody>
          <a:bodyPr anchor="t" anchorCtr="1"/>
          <a:lstStyle>
            <a:lvl1pPr marL="0" indent="0" algn="ctr">
              <a:buNone/>
              <a:defRPr sz="1543"/>
            </a:lvl1pPr>
          </a:lstStyle>
          <a:p>
            <a:pPr lvl="0"/>
            <a:r>
              <a:rPr lang="en-US"/>
              <a:t>Click to edit Master text styles</a:t>
            </a:r>
          </a:p>
        </p:txBody>
      </p:sp>
      <p:sp>
        <p:nvSpPr>
          <p:cNvPr id="12" name="Date Placeholder 2"/>
          <p:cNvSpPr txBox="1">
            <a:spLocks noGrp="1"/>
          </p:cNvSpPr>
          <p:nvPr>
            <p:ph type="dt" sz="half" idx="7"/>
          </p:nvPr>
        </p:nvSpPr>
        <p:spPr/>
        <p:txBody>
          <a:bodyPr/>
          <a:lstStyle>
            <a:lvl1pPr>
              <a:defRPr/>
            </a:lvl1pPr>
          </a:lstStyle>
          <a:p>
            <a:pPr lvl="0"/>
            <a:endParaRPr lang="en-US"/>
          </a:p>
        </p:txBody>
      </p:sp>
      <p:sp>
        <p:nvSpPr>
          <p:cNvPr id="13" name="Footer Placeholder 3"/>
          <p:cNvSpPr txBox="1">
            <a:spLocks noGrp="1"/>
          </p:cNvSpPr>
          <p:nvPr>
            <p:ph type="ftr" sz="quarter" idx="9"/>
          </p:nvPr>
        </p:nvSpPr>
        <p:spPr/>
        <p:txBody>
          <a:bodyPr/>
          <a:lstStyle>
            <a:lvl1pPr>
              <a:defRPr/>
            </a:lvl1pPr>
          </a:lstStyle>
          <a:p>
            <a:pPr lvl="0"/>
            <a:endParaRPr lang="en-US"/>
          </a:p>
        </p:txBody>
      </p:sp>
      <p:sp>
        <p:nvSpPr>
          <p:cNvPr id="14" name="Slide Number Placeholder 4"/>
          <p:cNvSpPr txBox="1">
            <a:spLocks noGrp="1"/>
          </p:cNvSpPr>
          <p:nvPr>
            <p:ph type="sldNum" sz="quarter" idx="8"/>
          </p:nvPr>
        </p:nvSpPr>
        <p:spPr/>
        <p:txBody>
          <a:bodyPr/>
          <a:lstStyle>
            <a:lvl1pPr>
              <a:defRPr/>
            </a:lvl1pPr>
          </a:lstStyle>
          <a:p>
            <a:pPr lvl="0"/>
            <a:fld id="{6807BF4F-BB5B-461D-9677-C6AE91211D5F}" type="slidenum">
              <a:t>‹#›</a:t>
            </a:fld>
            <a:endParaRPr lang="en-US"/>
          </a:p>
        </p:txBody>
      </p:sp>
    </p:spTree>
    <p:extLst>
      <p:ext uri="{BB962C8B-B14F-4D97-AF65-F5344CB8AC3E}">
        <p14:creationId xmlns:p14="http://schemas.microsoft.com/office/powerpoint/2010/main" val="756245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lgn="r">
              <a:defRPr/>
            </a:lvl1pPr>
          </a:lstStyle>
          <a:p>
            <a:pPr lvl="0"/>
            <a:r>
              <a:rPr lang="en-US"/>
              <a:t>Click to edit Master title style</a:t>
            </a:r>
          </a:p>
        </p:txBody>
      </p:sp>
      <p:sp>
        <p:nvSpPr>
          <p:cNvPr id="3" name="Vertical Text Placeholder 2"/>
          <p:cNvSpPr txBox="1">
            <a:spLocks noGrp="1"/>
          </p:cNvSpPr>
          <p:nvPr>
            <p:ph type="body" orient="vert" idx="1"/>
          </p:nvPr>
        </p:nvSpPr>
        <p:spPr>
          <a:xfrm>
            <a:off x="567037" y="2274515"/>
            <a:ext cx="8594582" cy="3649973"/>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150D033-707C-46DE-816C-E6D3964D600D}" type="slidenum">
              <a:t>‹#›</a:t>
            </a:fld>
            <a:endParaRPr lang="en-US"/>
          </a:p>
        </p:txBody>
      </p:sp>
    </p:spTree>
    <p:extLst>
      <p:ext uri="{BB962C8B-B14F-4D97-AF65-F5344CB8AC3E}">
        <p14:creationId xmlns:p14="http://schemas.microsoft.com/office/powerpoint/2010/main" val="3298237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289157" y="755971"/>
            <a:ext cx="1872462" cy="5168517"/>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567037" y="755971"/>
            <a:ext cx="6535564" cy="5168517"/>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DB1495F1-2236-436E-9634-FCA45664B371}" type="slidenum">
              <a:t>‹#›</a:t>
            </a:fld>
            <a:endParaRPr lang="en-US"/>
          </a:p>
        </p:txBody>
      </p:sp>
    </p:spTree>
    <p:extLst>
      <p:ext uri="{BB962C8B-B14F-4D97-AF65-F5344CB8AC3E}">
        <p14:creationId xmlns:p14="http://schemas.microsoft.com/office/powerpoint/2010/main" val="4102051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567037" y="2274515"/>
            <a:ext cx="8594582" cy="364997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B48C256A-23F1-400F-B03B-5BA5C3D97FE4}" type="slidenum">
              <a:t>‹#›</a:t>
            </a:fld>
            <a:endParaRPr lang="en-US"/>
          </a:p>
        </p:txBody>
      </p:sp>
    </p:spTree>
    <p:extLst>
      <p:ext uri="{BB962C8B-B14F-4D97-AF65-F5344CB8AC3E}">
        <p14:creationId xmlns:p14="http://schemas.microsoft.com/office/powerpoint/2010/main" val="30966429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755971"/>
            <a:ext cx="8594582" cy="3520229"/>
          </a:xfrm>
        </p:spPr>
        <p:txBody>
          <a:bodyPr anchor="b">
            <a:normAutofit/>
          </a:bodyPr>
          <a:lstStyle>
            <a:lvl1pPr>
              <a:defRPr sz="5952"/>
            </a:lvl1pPr>
          </a:lstStyle>
          <a:p>
            <a:pPr lvl="0"/>
            <a:r>
              <a:rPr lang="en-US"/>
              <a:t>Click to edit Master title style</a:t>
            </a:r>
          </a:p>
        </p:txBody>
      </p:sp>
      <p:sp>
        <p:nvSpPr>
          <p:cNvPr id="3" name="Text Placeholder 2"/>
          <p:cNvSpPr txBox="1">
            <a:spLocks noGrp="1"/>
          </p:cNvSpPr>
          <p:nvPr>
            <p:ph type="body" idx="1"/>
          </p:nvPr>
        </p:nvSpPr>
        <p:spPr>
          <a:xfrm>
            <a:off x="567037" y="4125160"/>
            <a:ext cx="8594582" cy="1807366"/>
          </a:xfrm>
        </p:spPr>
        <p:txBody>
          <a:bodyPr anchor="t"/>
          <a:lstStyle>
            <a:lvl1pPr marL="0" indent="0">
              <a:buNone/>
              <a:defRPr>
                <a:solidFill>
                  <a:srgbClr val="7F7F7F"/>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238CAEE-079C-4C4A-974B-5A08D99835BF}" type="slidenum">
              <a:t>‹#›</a:t>
            </a:fld>
            <a:endParaRPr lang="en-US"/>
          </a:p>
        </p:txBody>
      </p:sp>
    </p:spTree>
    <p:extLst>
      <p:ext uri="{BB962C8B-B14F-4D97-AF65-F5344CB8AC3E}">
        <p14:creationId xmlns:p14="http://schemas.microsoft.com/office/powerpoint/2010/main" val="442619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755971"/>
            <a:ext cx="8596384" cy="1276639"/>
          </a:xfrm>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567037" y="2274515"/>
            <a:ext cx="4207465" cy="3649973"/>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955956" y="2274515"/>
            <a:ext cx="4205663" cy="3649973"/>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C67C4250-C5AB-4DF1-9637-52FBE1D9802D}" type="slidenum">
              <a:t>‹#›</a:t>
            </a:fld>
            <a:endParaRPr lang="en-US"/>
          </a:p>
        </p:txBody>
      </p:sp>
    </p:spTree>
    <p:extLst>
      <p:ext uri="{BB962C8B-B14F-4D97-AF65-F5344CB8AC3E}">
        <p14:creationId xmlns:p14="http://schemas.microsoft.com/office/powerpoint/2010/main" val="872654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755971"/>
            <a:ext cx="8594582" cy="127663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815324" y="2274515"/>
            <a:ext cx="3959178" cy="749570"/>
          </a:xfrm>
        </p:spPr>
        <p:txBody>
          <a:bodyPr anchor="b">
            <a:noAutofit/>
          </a:bodyPr>
          <a:lstStyle>
            <a:lvl1pPr marL="0" indent="0">
              <a:lnSpc>
                <a:spcPct val="90000"/>
              </a:lnSpc>
              <a:buNone/>
              <a:defRPr sz="2866">
                <a:solidFill>
                  <a:srgbClr val="B80E0F"/>
                </a:solidFill>
              </a:defRPr>
            </a:lvl1pPr>
          </a:lstStyle>
          <a:p>
            <a:pPr lvl="0"/>
            <a:r>
              <a:rPr lang="en-US"/>
              <a:t>Click to edit Master text styles</a:t>
            </a:r>
          </a:p>
        </p:txBody>
      </p:sp>
      <p:sp>
        <p:nvSpPr>
          <p:cNvPr id="4" name="Content Placeholder 3"/>
          <p:cNvSpPr txBox="1">
            <a:spLocks noGrp="1"/>
          </p:cNvSpPr>
          <p:nvPr>
            <p:ph idx="2"/>
          </p:nvPr>
        </p:nvSpPr>
        <p:spPr>
          <a:xfrm>
            <a:off x="567037" y="3154533"/>
            <a:ext cx="4207465" cy="2769955"/>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198336" y="2274515"/>
            <a:ext cx="3965076" cy="749570"/>
          </a:xfrm>
        </p:spPr>
        <p:txBody>
          <a:bodyPr anchor="b">
            <a:noAutofit/>
          </a:bodyPr>
          <a:lstStyle>
            <a:lvl1pPr marL="0" indent="0">
              <a:lnSpc>
                <a:spcPct val="90000"/>
              </a:lnSpc>
              <a:buNone/>
              <a:defRPr sz="2866">
                <a:solidFill>
                  <a:srgbClr val="B80E0F"/>
                </a:solidFill>
              </a:defRPr>
            </a:lvl1pPr>
          </a:lstStyle>
          <a:p>
            <a:pPr lvl="0"/>
            <a:r>
              <a:rPr lang="en-US"/>
              <a:t>Click to edit Master text styles</a:t>
            </a:r>
          </a:p>
        </p:txBody>
      </p:sp>
      <p:sp>
        <p:nvSpPr>
          <p:cNvPr id="6" name="Content Placeholder 5"/>
          <p:cNvSpPr txBox="1">
            <a:spLocks noGrp="1"/>
          </p:cNvSpPr>
          <p:nvPr>
            <p:ph idx="4"/>
          </p:nvPr>
        </p:nvSpPr>
        <p:spPr>
          <a:xfrm>
            <a:off x="4955956" y="3154533"/>
            <a:ext cx="4207465" cy="2769955"/>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E44AF794-0DF9-400D-A102-C49F88B6C389}" type="slidenum">
              <a:t>‹#›</a:t>
            </a:fld>
            <a:endParaRPr lang="en-US"/>
          </a:p>
        </p:txBody>
      </p:sp>
    </p:spTree>
    <p:extLst>
      <p:ext uri="{BB962C8B-B14F-4D97-AF65-F5344CB8AC3E}">
        <p14:creationId xmlns:p14="http://schemas.microsoft.com/office/powerpoint/2010/main" val="3063114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EA619A24-BDCE-4514-B953-241B6C3E275E}" type="slidenum">
              <a:t>‹#›</a:t>
            </a:fld>
            <a:endParaRPr lang="en-US"/>
          </a:p>
        </p:txBody>
      </p:sp>
    </p:spTree>
    <p:extLst>
      <p:ext uri="{BB962C8B-B14F-4D97-AF65-F5344CB8AC3E}">
        <p14:creationId xmlns:p14="http://schemas.microsoft.com/office/powerpoint/2010/main" val="220156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3B78E9C4-F228-4643-9A80-8453E77A07A7}" type="slidenum">
              <a:t>‹#›</a:t>
            </a:fld>
            <a:endParaRPr lang="en-US"/>
          </a:p>
        </p:txBody>
      </p:sp>
    </p:spTree>
    <p:extLst>
      <p:ext uri="{BB962C8B-B14F-4D97-AF65-F5344CB8AC3E}">
        <p14:creationId xmlns:p14="http://schemas.microsoft.com/office/powerpoint/2010/main" val="1612022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73520" y="755971"/>
            <a:ext cx="3412184" cy="2230258"/>
          </a:xfrm>
        </p:spPr>
        <p:txBody>
          <a:bodyPr anchor="b" anchorCtr="1">
            <a:normAutofit/>
          </a:bodyPr>
          <a:lstStyle>
            <a:lvl1pPr algn="ctr">
              <a:defRPr sz="3968"/>
            </a:lvl1pPr>
          </a:lstStyle>
          <a:p>
            <a:pPr lvl="0"/>
            <a:r>
              <a:rPr lang="en-US"/>
              <a:t>Click to edit Master title style</a:t>
            </a:r>
          </a:p>
        </p:txBody>
      </p:sp>
      <p:sp>
        <p:nvSpPr>
          <p:cNvPr id="3" name="Content Placeholder 2"/>
          <p:cNvSpPr txBox="1">
            <a:spLocks noGrp="1"/>
          </p:cNvSpPr>
          <p:nvPr>
            <p:ph idx="1"/>
          </p:nvPr>
        </p:nvSpPr>
        <p:spPr>
          <a:xfrm>
            <a:off x="4172260" y="755971"/>
            <a:ext cx="4989359" cy="516851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573520" y="2986229"/>
            <a:ext cx="3412184" cy="2938259"/>
          </a:xfrm>
        </p:spPr>
        <p:txBody>
          <a:bodyPr anchor="t" anchorCtr="1"/>
          <a:lstStyle>
            <a:lvl1pPr marL="0" indent="0" algn="ctr">
              <a:buNone/>
              <a:defRPr sz="1984"/>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FB7F4006-697C-4264-83C7-4BBA63E8FA30}" type="slidenum">
              <a:t>‹#›</a:t>
            </a:fld>
            <a:endParaRPr lang="en-US"/>
          </a:p>
        </p:txBody>
      </p:sp>
    </p:spTree>
    <p:extLst>
      <p:ext uri="{BB962C8B-B14F-4D97-AF65-F5344CB8AC3E}">
        <p14:creationId xmlns:p14="http://schemas.microsoft.com/office/powerpoint/2010/main" val="2433532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567037" y="755971"/>
            <a:ext cx="4859706" cy="2230258"/>
          </a:xfrm>
        </p:spPr>
        <p:txBody>
          <a:bodyPr anchor="b" anchorCtr="1">
            <a:normAutofit/>
          </a:bodyPr>
          <a:lstStyle>
            <a:lvl1pPr algn="ctr">
              <a:defRPr sz="3968"/>
            </a:lvl1pPr>
          </a:lstStyle>
          <a:p>
            <a:pPr lvl="0"/>
            <a:r>
              <a:rPr lang="en-US"/>
              <a:t>Click to edit Master title style</a:t>
            </a:r>
          </a:p>
        </p:txBody>
      </p:sp>
      <p:sp>
        <p:nvSpPr>
          <p:cNvPr id="3" name="Picture Placeholder 2"/>
          <p:cNvSpPr txBox="1">
            <a:spLocks noGrp="1"/>
          </p:cNvSpPr>
          <p:nvPr>
            <p:ph type="pic" idx="1"/>
          </p:nvPr>
        </p:nvSpPr>
        <p:spPr>
          <a:xfrm>
            <a:off x="5675022" y="0"/>
            <a:ext cx="3486588" cy="5590422"/>
          </a:xfrm>
          <a:ln w="57150">
            <a:solidFill>
              <a:srgbClr val="7F7F7F"/>
            </a:solidFill>
            <a:prstDash val="solid"/>
            <a:miter/>
          </a:ln>
        </p:spPr>
        <p:txBody>
          <a:bodyPr anchor="t" anchorCtr="1"/>
          <a:lstStyle>
            <a:lvl1pPr marL="0" indent="0" algn="ctr">
              <a:buNone/>
              <a:defRPr sz="3527"/>
            </a:lvl1pPr>
          </a:lstStyle>
          <a:p>
            <a:pPr lvl="0"/>
            <a:r>
              <a:rPr lang="en-US"/>
              <a:t>Click icon to add picture</a:t>
            </a:r>
          </a:p>
        </p:txBody>
      </p:sp>
      <p:sp>
        <p:nvSpPr>
          <p:cNvPr id="4" name="Text Placeholder 3"/>
          <p:cNvSpPr txBox="1">
            <a:spLocks noGrp="1"/>
          </p:cNvSpPr>
          <p:nvPr>
            <p:ph type="body" idx="2"/>
          </p:nvPr>
        </p:nvSpPr>
        <p:spPr>
          <a:xfrm>
            <a:off x="567037" y="2986229"/>
            <a:ext cx="4859697" cy="2604202"/>
          </a:xfrm>
        </p:spPr>
        <p:txBody>
          <a:bodyPr anchor="t" anchorCtr="1"/>
          <a:lstStyle>
            <a:lvl1pPr marL="0" indent="0" algn="ctr">
              <a:buNone/>
              <a:defRPr sz="1984"/>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C5D7578-743B-469C-BCA1-3C9932A0DB64}" type="slidenum">
              <a:t>‹#›</a:t>
            </a:fld>
            <a:endParaRPr lang="en-US"/>
          </a:p>
        </p:txBody>
      </p:sp>
    </p:spTree>
    <p:extLst>
      <p:ext uri="{BB962C8B-B14F-4D97-AF65-F5344CB8AC3E}">
        <p14:creationId xmlns:p14="http://schemas.microsoft.com/office/powerpoint/2010/main" val="2858248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stretch>
            <a:fillRect/>
          </a:stretch>
        </a:blipFill>
        <a:effectLst/>
      </p:bgPr>
    </p:bg>
    <p:spTree>
      <p:nvGrpSpPr>
        <p:cNvPr id="1" name=""/>
        <p:cNvGrpSpPr/>
        <p:nvPr/>
      </p:nvGrpSpPr>
      <p:grpSpPr>
        <a:xfrm>
          <a:off x="0" y="0"/>
          <a:ext cx="0" cy="0"/>
          <a:chOff x="0" y="0"/>
          <a:chExt cx="0" cy="0"/>
        </a:xfrm>
      </p:grpSpPr>
      <p:pic>
        <p:nvPicPr>
          <p:cNvPr id="2" name="Picture 7" descr="Brickwork-SD-R1acrop.jpg"/>
          <p:cNvPicPr>
            <a:picLocks noChangeAspect="1"/>
          </p:cNvPicPr>
          <p:nvPr/>
        </p:nvPicPr>
        <p:blipFill>
          <a:blip r:embed="rId20"/>
          <a:stretch>
            <a:fillRect/>
          </a:stretch>
        </p:blipFill>
        <p:spPr>
          <a:xfrm>
            <a:off x="0" y="0"/>
            <a:ext cx="10080629" cy="7559673"/>
          </a:xfrm>
          <a:prstGeom prst="rect">
            <a:avLst/>
          </a:prstGeom>
          <a:noFill/>
          <a:ln cap="flat">
            <a:noFill/>
          </a:ln>
        </p:spPr>
      </p:pic>
      <p:grpSp>
        <p:nvGrpSpPr>
          <p:cNvPr id="3" name="Group 9"/>
          <p:cNvGrpSpPr/>
          <p:nvPr/>
        </p:nvGrpSpPr>
        <p:grpSpPr>
          <a:xfrm>
            <a:off x="-20994" y="0"/>
            <a:ext cx="9926296" cy="7323868"/>
            <a:chOff x="-20994" y="0"/>
            <a:chExt cx="9926296" cy="7323868"/>
          </a:xfrm>
        </p:grpSpPr>
        <p:sp>
          <p:nvSpPr>
            <p:cNvPr id="4" name="Rectangle 10"/>
            <p:cNvSpPr/>
            <p:nvPr/>
          </p:nvSpPr>
          <p:spPr>
            <a:xfrm>
              <a:off x="0" y="0"/>
              <a:ext cx="9905302" cy="7323868"/>
            </a:xfrm>
            <a:prstGeom prst="rect">
              <a:avLst/>
            </a:prstGeom>
            <a:blipFill>
              <a:blip r:embed="rId19">
                <a:alphaModFix/>
              </a:blip>
              <a:stretch>
                <a:fillRect/>
              </a:stretch>
            </a:blipFill>
            <a:ln cap="flat">
              <a:noFill/>
              <a:prstDash val="solid"/>
            </a:ln>
            <a:effectLst>
              <a:outerShdw dist="76196" dir="4380172" algn="tl">
                <a:srgbClr val="000000">
                  <a:alpha val="68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
          <p:nvSpPr>
            <p:cNvPr id="5" name="Rectangle 12"/>
            <p:cNvSpPr/>
            <p:nvPr/>
          </p:nvSpPr>
          <p:spPr>
            <a:xfrm>
              <a:off x="0" y="6173205"/>
              <a:ext cx="9679216" cy="860450"/>
            </a:xfrm>
            <a:prstGeom prst="rect">
              <a:avLst/>
            </a:prstGeom>
            <a:gradFill>
              <a:gsLst>
                <a:gs pos="0">
                  <a:srgbClr val="B80E0F"/>
                </a:gs>
                <a:gs pos="100000">
                  <a:srgbClr val="5C0708"/>
                </a:gs>
              </a:gsLst>
              <a:path path="circle">
                <a:fillToRect l="50000" t="50000" r="50000" b="50000"/>
              </a:path>
            </a:gra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sp>
          <p:nvSpPr>
            <p:cNvPr id="6" name="Freeform 11"/>
            <p:cNvSpPr/>
            <p:nvPr/>
          </p:nvSpPr>
          <p:spPr>
            <a:xfrm>
              <a:off x="-20994" y="0"/>
              <a:ext cx="9734428" cy="7076322"/>
            </a:xfrm>
            <a:custGeom>
              <a:avLst/>
              <a:gdLst>
                <a:gd name="f0" fmla="val w"/>
                <a:gd name="f1" fmla="val h"/>
                <a:gd name="f2" fmla="val 0"/>
                <a:gd name="f3" fmla="val 11773291"/>
                <a:gd name="f4" fmla="val 6419514"/>
                <a:gd name="f5" fmla="val 11750059"/>
                <a:gd name="f6" fmla="val 6411047"/>
                <a:gd name="f7" fmla="*/ f0 1 11773291"/>
                <a:gd name="f8" fmla="*/ f1 1 6419514"/>
                <a:gd name="f9" fmla="+- f4 0 f2"/>
                <a:gd name="f10" fmla="+- f3 0 f2"/>
                <a:gd name="f11" fmla="*/ f10 1 11773291"/>
                <a:gd name="f12" fmla="*/ f9 1 6419514"/>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773291" h="6419514">
                  <a:moveTo>
                    <a:pt x="f5" y="f2"/>
                  </a:moveTo>
                  <a:lnTo>
                    <a:pt x="f3" y="f4"/>
                  </a:lnTo>
                  <a:lnTo>
                    <a:pt x="f2" y="f6"/>
                  </a:lnTo>
                </a:path>
              </a:pathLst>
            </a:custGeom>
            <a:noFill/>
            <a:ln w="82552" cap="flat">
              <a:solidFill>
                <a:srgbClr val="7F7F7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CA" sz="1800" b="0" i="0" u="none" strike="noStrike" kern="1200" cap="none" spc="0" baseline="0">
                <a:solidFill>
                  <a:srgbClr val="000000"/>
                </a:solidFill>
                <a:uFillTx/>
                <a:latin typeface="Calibri"/>
              </a:endParaRPr>
            </a:p>
          </p:txBody>
        </p:sp>
      </p:grpSp>
      <p:sp>
        <p:nvSpPr>
          <p:cNvPr id="7" name="Title Placeholder 1"/>
          <p:cNvSpPr txBox="1">
            <a:spLocks noGrp="1"/>
          </p:cNvSpPr>
          <p:nvPr>
            <p:ph type="title"/>
          </p:nvPr>
        </p:nvSpPr>
        <p:spPr>
          <a:xfrm>
            <a:off x="567037" y="755971"/>
            <a:ext cx="8596384" cy="1269827"/>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p>
        </p:txBody>
      </p:sp>
      <p:sp>
        <p:nvSpPr>
          <p:cNvPr id="8" name="Text Placeholder 2"/>
          <p:cNvSpPr txBox="1">
            <a:spLocks noGrp="1"/>
          </p:cNvSpPr>
          <p:nvPr>
            <p:ph type="body" idx="1"/>
          </p:nvPr>
        </p:nvSpPr>
        <p:spPr>
          <a:xfrm>
            <a:off x="567037" y="2274515"/>
            <a:ext cx="8596384" cy="3649973"/>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txBox="1">
            <a:spLocks noGrp="1"/>
          </p:cNvSpPr>
          <p:nvPr>
            <p:ph type="dt" sz="half" idx="2"/>
          </p:nvPr>
        </p:nvSpPr>
        <p:spPr>
          <a:xfrm>
            <a:off x="6034226" y="6346393"/>
            <a:ext cx="3129195" cy="549472"/>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3086" b="0" i="0" u="none" strike="noStrike" kern="1200" cap="all" spc="0" baseline="0">
                <a:solidFill>
                  <a:srgbClr val="5C0708"/>
                </a:solidFill>
                <a:uFillTx/>
                <a:latin typeface="Impact"/>
              </a:defRPr>
            </a:lvl1pPr>
          </a:lstStyle>
          <a:p>
            <a:pPr lvl="0"/>
            <a:fld id="{1A86DA8F-01F1-41BC-9B6F-2F6E48752E5B}" type="datetime1">
              <a:rPr lang="en-US"/>
              <a:pPr lvl="0"/>
              <a:t>9/18/2014</a:t>
            </a:fld>
            <a:endParaRPr lang="en-US"/>
          </a:p>
        </p:txBody>
      </p:sp>
      <p:sp>
        <p:nvSpPr>
          <p:cNvPr id="10" name="Footer Placeholder 4"/>
          <p:cNvSpPr txBox="1">
            <a:spLocks noGrp="1"/>
          </p:cNvSpPr>
          <p:nvPr>
            <p:ph type="ftr" sz="quarter" idx="3"/>
          </p:nvPr>
        </p:nvSpPr>
        <p:spPr>
          <a:xfrm>
            <a:off x="567037" y="6346393"/>
            <a:ext cx="4547292" cy="549472"/>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3086" b="0" i="0" u="none" strike="noStrike" kern="1200" cap="all" spc="0" baseline="0">
                <a:solidFill>
                  <a:srgbClr val="5C0708"/>
                </a:solidFill>
                <a:uFillTx/>
                <a:latin typeface="Impact"/>
              </a:defRPr>
            </a:lvl1pPr>
          </a:lstStyle>
          <a:p>
            <a:pPr lvl="0"/>
            <a:endParaRPr lang="en-US"/>
          </a:p>
        </p:txBody>
      </p:sp>
      <p:sp>
        <p:nvSpPr>
          <p:cNvPr id="11" name="Slide Number Placeholder 5"/>
          <p:cNvSpPr txBox="1">
            <a:spLocks noGrp="1"/>
          </p:cNvSpPr>
          <p:nvPr>
            <p:ph type="sldNum" sz="quarter" idx="4"/>
          </p:nvPr>
        </p:nvSpPr>
        <p:spPr>
          <a:xfrm>
            <a:off x="5198336" y="6346393"/>
            <a:ext cx="750082" cy="549472"/>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3086" b="0" i="0" u="none" strike="noStrike" kern="1200" cap="all" spc="0" baseline="0">
                <a:solidFill>
                  <a:srgbClr val="5C0708"/>
                </a:solidFill>
                <a:uFillTx/>
                <a:latin typeface="Impact"/>
              </a:defRPr>
            </a:lvl1pPr>
          </a:lstStyle>
          <a:p>
            <a:pPr lvl="0"/>
            <a:fld id="{CD1B46BF-32D3-4695-838B-F9BBC0757F2D}"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1007943" rtl="0" fontAlgn="auto" hangingPunct="1">
        <a:lnSpc>
          <a:spcPct val="90000"/>
        </a:lnSpc>
        <a:spcBef>
          <a:spcPts val="0"/>
        </a:spcBef>
        <a:spcAft>
          <a:spcPts val="0"/>
        </a:spcAft>
        <a:buNone/>
        <a:tabLst/>
        <a:defRPr lang="en-US" sz="4850" b="0" i="0" u="none" strike="noStrike" kern="1200" cap="all" spc="0" baseline="0">
          <a:solidFill>
            <a:srgbClr val="B80E0F"/>
          </a:solidFill>
          <a:uFillTx/>
          <a:latin typeface="Impact"/>
        </a:defRPr>
      </a:lvl1pPr>
    </p:titleStyle>
    <p:bodyStyle>
      <a:lvl1pPr marL="251990" marR="0" lvl="0" indent="-251990" algn="l" defTabSz="1007943" rtl="0" fontAlgn="auto" hangingPunct="1">
        <a:lnSpc>
          <a:spcPct val="120000"/>
        </a:lnSpc>
        <a:spcBef>
          <a:spcPts val="1100"/>
        </a:spcBef>
        <a:spcAft>
          <a:spcPts val="0"/>
        </a:spcAft>
        <a:buClr>
          <a:srgbClr val="B80E0F"/>
        </a:buClr>
        <a:buSzPct val="160000"/>
        <a:buFont typeface="Arial" pitchFamily="34"/>
        <a:buChar char="•"/>
        <a:tabLst/>
        <a:defRPr lang="en-US" sz="2205" b="0" i="0" u="none" strike="noStrike" kern="1200" cap="all" spc="0" baseline="0">
          <a:solidFill>
            <a:srgbClr val="000000"/>
          </a:solidFill>
          <a:uFillTx/>
          <a:latin typeface="Impact"/>
        </a:defRPr>
      </a:lvl1pPr>
      <a:lvl2pPr marL="755952" marR="0" lvl="1" indent="-251990" algn="l" defTabSz="1007943" rtl="0" fontAlgn="auto" hangingPunct="1">
        <a:lnSpc>
          <a:spcPct val="120000"/>
        </a:lnSpc>
        <a:spcBef>
          <a:spcPts val="550"/>
        </a:spcBef>
        <a:spcAft>
          <a:spcPts val="0"/>
        </a:spcAft>
        <a:buClr>
          <a:srgbClr val="B80E0F"/>
        </a:buClr>
        <a:buSzPct val="160000"/>
        <a:buFont typeface="Arial" pitchFamily="34"/>
        <a:buChar char="•"/>
        <a:tabLst/>
        <a:defRPr lang="en-US" sz="1984" b="0" i="0" u="none" strike="noStrike" kern="1200" cap="all" spc="0" baseline="0">
          <a:solidFill>
            <a:srgbClr val="000000"/>
          </a:solidFill>
          <a:uFillTx/>
          <a:latin typeface="Impact"/>
        </a:defRPr>
      </a:lvl2pPr>
      <a:lvl3pPr marL="1259933" marR="0" lvl="2" indent="-251990" algn="l" defTabSz="1007943" rtl="0" fontAlgn="auto" hangingPunct="1">
        <a:lnSpc>
          <a:spcPct val="120000"/>
        </a:lnSpc>
        <a:spcBef>
          <a:spcPts val="550"/>
        </a:spcBef>
        <a:spcAft>
          <a:spcPts val="0"/>
        </a:spcAft>
        <a:buClr>
          <a:srgbClr val="B80E0F"/>
        </a:buClr>
        <a:buSzPct val="160000"/>
        <a:buFont typeface="Arial" pitchFamily="34"/>
        <a:buChar char="•"/>
        <a:tabLst/>
        <a:defRPr lang="en-US" sz="1764" b="0" i="0" u="none" strike="noStrike" kern="1200" cap="all" spc="0" baseline="0">
          <a:solidFill>
            <a:srgbClr val="000000"/>
          </a:solidFill>
          <a:uFillTx/>
          <a:latin typeface="Impact"/>
        </a:defRPr>
      </a:lvl3pPr>
      <a:lvl4pPr marL="1763895" marR="0" lvl="3" indent="-251990" algn="l" defTabSz="1007943" rtl="0" fontAlgn="auto" hangingPunct="1">
        <a:lnSpc>
          <a:spcPct val="120000"/>
        </a:lnSpc>
        <a:spcBef>
          <a:spcPts val="550"/>
        </a:spcBef>
        <a:spcAft>
          <a:spcPts val="0"/>
        </a:spcAft>
        <a:buClr>
          <a:srgbClr val="B80E0F"/>
        </a:buClr>
        <a:buSzPct val="160000"/>
        <a:buFont typeface="Arial" pitchFamily="34"/>
        <a:buChar char="•"/>
        <a:tabLst/>
        <a:defRPr lang="en-US" sz="1543" b="0" i="0" u="none" strike="noStrike" kern="1200" cap="all" spc="0" baseline="0">
          <a:solidFill>
            <a:srgbClr val="000000"/>
          </a:solidFill>
          <a:uFillTx/>
          <a:latin typeface="Impact"/>
        </a:defRPr>
      </a:lvl4pPr>
      <a:lvl5pPr marL="2267867" marR="0" lvl="4" indent="-251990" algn="l" defTabSz="1007943" rtl="0" fontAlgn="auto" hangingPunct="1">
        <a:lnSpc>
          <a:spcPct val="120000"/>
        </a:lnSpc>
        <a:spcBef>
          <a:spcPts val="550"/>
        </a:spcBef>
        <a:spcAft>
          <a:spcPts val="0"/>
        </a:spcAft>
        <a:buClr>
          <a:srgbClr val="B80E0F"/>
        </a:buClr>
        <a:buSzPct val="160000"/>
        <a:buFont typeface="Arial" pitchFamily="34"/>
        <a:buChar char="•"/>
        <a:tabLst/>
        <a:defRPr lang="en-US" sz="1543" b="0" i="0" u="none" strike="noStrike" kern="1200" cap="all" spc="0" baseline="0">
          <a:solidFill>
            <a:srgbClr val="000000"/>
          </a:solidFill>
          <a:uFillTx/>
          <a:latin typeface="Impac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22%20%5cl%20%22/amandabynes%22%20%5ct%20%22_blan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spAutoFit/>
          </a:bodyPr>
          <a:lstStyle/>
          <a:p>
            <a:pPr marL="215999" lvl="0" indent="-359999"/>
            <a:r>
              <a:rPr lang="en-US"/>
              <a:t>CLU3M – </a:t>
            </a:r>
            <a:br>
              <a:rPr lang="en-US"/>
            </a:br>
            <a:r>
              <a:rPr lang="en-US"/>
              <a:t>Introduction to Canadian Law</a:t>
            </a:r>
          </a:p>
        </p:txBody>
      </p:sp>
      <p:sp>
        <p:nvSpPr>
          <p:cNvPr id="3" name="Subtitle 2"/>
          <p:cNvSpPr txBox="1">
            <a:spLocks noGrp="1"/>
          </p:cNvSpPr>
          <p:nvPr>
            <p:ph type="subTitle" idx="1"/>
          </p:nvPr>
        </p:nvSpPr>
        <p:spPr>
          <a:xfrm rot="21420016">
            <a:off x="611258" y="3838222"/>
            <a:ext cx="8281519" cy="529181"/>
          </a:xfrm>
        </p:spPr>
        <p:txBody>
          <a:bodyPr anchor="ctr" anchorCtr="1">
            <a:spAutoFit/>
          </a:bodyPr>
          <a:lstStyle/>
          <a:p>
            <a:pPr marL="215999" lvl="0" indent="-215999" algn="ctr"/>
            <a:r>
              <a:rPr lang="en-US" i="1"/>
              <a:t>What is Law?</a:t>
            </a:r>
          </a:p>
        </p:txBody>
      </p:sp>
      <p:pic>
        <p:nvPicPr>
          <p:cNvPr id="4" name="Picture 3"/>
          <p:cNvPicPr>
            <a:picLocks noChangeAspect="1"/>
          </p:cNvPicPr>
          <p:nvPr/>
        </p:nvPicPr>
        <p:blipFill>
          <a:blip r:embed="rId3">
            <a:lum bright="-50000"/>
            <a:alphaModFix/>
          </a:blip>
          <a:srcRect/>
          <a:stretch>
            <a:fillRect/>
          </a:stretch>
        </p:blipFill>
        <p:spPr>
          <a:xfrm>
            <a:off x="6544077" y="4638961"/>
            <a:ext cx="2599922" cy="1761838"/>
          </a:xfrm>
          <a:prstGeom prst="rect">
            <a:avLst/>
          </a:prstGeom>
          <a:noFill/>
          <a:ln cap="flat">
            <a:noFill/>
          </a:ln>
        </p:spPr>
      </p:pic>
    </p:spTree>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12334"/>
            <a:ext cx="8639178" cy="1262064"/>
          </a:xfrm>
        </p:spPr>
        <p:txBody>
          <a:bodyPr/>
          <a:lstStyle/>
          <a:p>
            <a:pPr lvl="0"/>
            <a:r>
              <a:rPr lang="en-US"/>
              <a:t>Are Celebrities Above the Law?</a:t>
            </a:r>
          </a:p>
        </p:txBody>
      </p:sp>
      <p:sp>
        <p:nvSpPr>
          <p:cNvPr id="3" name="Text Placeholder 2"/>
          <p:cNvSpPr txBox="1">
            <a:spLocks noGrp="1"/>
          </p:cNvSpPr>
          <p:nvPr>
            <p:ph type="body" idx="4294967295"/>
          </p:nvPr>
        </p:nvSpPr>
        <p:spPr>
          <a:xfrm>
            <a:off x="263475" y="1255041"/>
            <a:ext cx="9384222" cy="4827583"/>
          </a:xfrm>
        </p:spPr>
        <p:txBody>
          <a:bodyPr/>
          <a:lstStyle/>
          <a:p>
            <a:pPr lvl="0" algn="ctr">
              <a:lnSpc>
                <a:spcPct val="110000"/>
              </a:lnSpc>
              <a:buNone/>
            </a:pPr>
            <a:r>
              <a:rPr lang="en-US" sz="1600" b="1">
                <a:latin typeface="Times New Roman" pitchFamily="18"/>
              </a:rPr>
              <a:t>Amanda Bynes is taking her DUI case straight to the Commander in Chief</a:t>
            </a:r>
            <a:r>
              <a:rPr lang="en-US" sz="1600">
                <a:latin typeface="Times New Roman" pitchFamily="18"/>
              </a:rPr>
              <a:t>.</a:t>
            </a:r>
          </a:p>
          <a:p>
            <a:pPr lvl="0">
              <a:lnSpc>
                <a:spcPct val="110000"/>
              </a:lnSpc>
              <a:buNone/>
            </a:pPr>
            <a:r>
              <a:rPr lang="en-US" sz="1400">
                <a:latin typeface="Times New Roman" pitchFamily="18"/>
                <a:cs typeface="Times New Roman" pitchFamily="18"/>
              </a:rPr>
              <a:t>	On Tuesday, the 26-year-old "What I Like About You" actress was formally charged with driving under the influence of alcohol or drugs following an April 6 run-in with a cop car. E! News reports that Bynes is also accused of refusing a police officer's request to complete a chemical test to determine what substances were in her system.</a:t>
            </a:r>
          </a:p>
          <a:p>
            <a:pPr lvl="0">
              <a:lnSpc>
                <a:spcPct val="110000"/>
              </a:lnSpc>
              <a:buNone/>
            </a:pPr>
            <a:r>
              <a:rPr lang="en-US" sz="1400">
                <a:latin typeface="Times New Roman" pitchFamily="18"/>
              </a:rPr>
              <a:t>	But Bynes isn't going to take her charges lying down. After being charged, she Tweeted </a:t>
            </a:r>
            <a:r>
              <a:rPr lang="en-US" sz="1400" b="1">
                <a:latin typeface="Times New Roman" pitchFamily="18"/>
              </a:rPr>
              <a:t>President Barack Obama</a:t>
            </a:r>
            <a:r>
              <a:rPr lang="en-US" sz="1400">
                <a:latin typeface="Times New Roman" pitchFamily="18"/>
              </a:rPr>
              <a:t> to plead her case.</a:t>
            </a:r>
            <a:r>
              <a:rPr lang="en-US" sz="1400"/>
              <a:t>"Hey @BarackObama... I don't drink. Please fire the cop who arrested me," </a:t>
            </a:r>
            <a:r>
              <a:rPr lang="en-US" sz="1400">
                <a:latin typeface="Times New Roman" pitchFamily="18"/>
                <a:cs typeface="Times New Roman" pitchFamily="18"/>
              </a:rPr>
              <a:t>she </a:t>
            </a:r>
            <a:r>
              <a:rPr lang="en-US" sz="1400">
                <a:latin typeface="Times New Roman" pitchFamily="18"/>
                <a:cs typeface="Times New Roman" pitchFamily="18"/>
                <a:hlinkClick r:id="rId3"/>
              </a:rPr>
              <a:t>wrote</a:t>
            </a:r>
            <a:r>
              <a:rPr lang="en-US" sz="1400">
                <a:latin typeface="Times New Roman" pitchFamily="18"/>
                <a:cs typeface="Times New Roman" pitchFamily="18"/>
              </a:rPr>
              <a:t> in a tweet to the President's re-election campaign Twitter account</a:t>
            </a:r>
            <a:r>
              <a:rPr lang="en-US" sz="1400"/>
              <a:t>. "I also don't hit and run. The end."</a:t>
            </a:r>
          </a:p>
          <a:p>
            <a:pPr lvl="0">
              <a:lnSpc>
                <a:spcPct val="110000"/>
              </a:lnSpc>
              <a:buNone/>
            </a:pPr>
            <a:r>
              <a:rPr lang="en-US" sz="1400">
                <a:latin typeface="Times New Roman" pitchFamily="18"/>
                <a:cs typeface="Times New Roman" pitchFamily="18"/>
              </a:rPr>
              <a:t>	About a month after her her April 6 incident, Bynes was involved in an alleged hit-and-run in Hollywood, according to TMZ. She sideswiped another vehicle while she was trying to pass on the right in her Range Rover SUV. Though the actress continued driving after making contact, she reportedly cooperated with police when they caught up with her, telling authorities she didn't realize she had struck the other car.</a:t>
            </a:r>
          </a:p>
          <a:p>
            <a:pPr lvl="0">
              <a:lnSpc>
                <a:spcPct val="110000"/>
              </a:lnSpc>
              <a:buNone/>
            </a:pPr>
            <a:r>
              <a:rPr lang="en-US" sz="1400">
                <a:latin typeface="Times New Roman" pitchFamily="18"/>
                <a:cs typeface="Times New Roman" pitchFamily="18"/>
              </a:rPr>
              <a:t>	An arraignment for Bynes' DUI case is scheduled for Wednesday morning; because it is a misdemeanor charge, only her lawyer is expected in court.</a:t>
            </a:r>
          </a:p>
        </p:txBody>
      </p:sp>
    </p:spTree>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554034"/>
            <a:ext cx="8639178" cy="1262064"/>
          </a:xfrm>
        </p:spPr>
        <p:txBody>
          <a:bodyPr/>
          <a:lstStyle/>
          <a:p>
            <a:pPr lvl="0"/>
            <a:r>
              <a:rPr lang="en-US"/>
              <a:t>Roncarelli v Duplessis</a:t>
            </a:r>
          </a:p>
        </p:txBody>
      </p:sp>
      <p:sp>
        <p:nvSpPr>
          <p:cNvPr id="3" name="Text Placeholder 2"/>
          <p:cNvSpPr txBox="1">
            <a:spLocks noGrp="1"/>
          </p:cNvSpPr>
          <p:nvPr>
            <p:ph type="body" idx="4294967295"/>
          </p:nvPr>
        </p:nvSpPr>
        <p:spPr>
          <a:xfrm>
            <a:off x="441700" y="1953377"/>
            <a:ext cx="8280404" cy="4171949"/>
          </a:xfrm>
        </p:spPr>
        <p:txBody>
          <a:bodyPr/>
          <a:lstStyle/>
          <a:p>
            <a:pPr lvl="0"/>
            <a:endParaRPr lang="en-US"/>
          </a:p>
          <a:p>
            <a:pPr lvl="0"/>
            <a:endParaRPr lang="en-US"/>
          </a:p>
          <a:p>
            <a:pPr lvl="0"/>
            <a:r>
              <a:rPr lang="en-US"/>
              <a:t>Read the case study on page 13 in your text and answer the questions – we'll take them up together</a:t>
            </a:r>
          </a:p>
        </p:txBody>
      </p:sp>
      <p:pic>
        <p:nvPicPr>
          <p:cNvPr id="4" name="Picture 3"/>
          <p:cNvPicPr>
            <a:picLocks noChangeAspect="1"/>
          </p:cNvPicPr>
          <p:nvPr/>
        </p:nvPicPr>
        <p:blipFill>
          <a:blip r:embed="rId3">
            <a:lum bright="-50000"/>
            <a:alphaModFix/>
          </a:blip>
          <a:srcRect/>
          <a:stretch>
            <a:fillRect/>
          </a:stretch>
        </p:blipFill>
        <p:spPr>
          <a:xfrm>
            <a:off x="672925" y="1462390"/>
            <a:ext cx="1837797" cy="2485796"/>
          </a:xfrm>
          <a:prstGeom prst="rect">
            <a:avLst/>
          </a:prstGeom>
          <a:noFill/>
          <a:ln cap="flat">
            <a:noFill/>
          </a:ln>
        </p:spPr>
      </p:pic>
      <p:pic>
        <p:nvPicPr>
          <p:cNvPr id="5" name="Picture 5"/>
          <p:cNvPicPr>
            <a:picLocks noChangeAspect="1"/>
          </p:cNvPicPr>
          <p:nvPr/>
        </p:nvPicPr>
        <p:blipFill>
          <a:blip r:embed="rId4">
            <a:lum bright="-50000"/>
            <a:alphaModFix/>
          </a:blip>
          <a:srcRect/>
          <a:stretch>
            <a:fillRect/>
          </a:stretch>
        </p:blipFill>
        <p:spPr>
          <a:xfrm>
            <a:off x="3715929" y="1712561"/>
            <a:ext cx="2618997" cy="1742764"/>
          </a:xfrm>
          <a:prstGeom prst="rect">
            <a:avLst/>
          </a:prstGeom>
          <a:noFill/>
          <a:ln cap="flat">
            <a:noFill/>
          </a:ln>
        </p:spPr>
      </p:pic>
    </p:spTree>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554034"/>
            <a:ext cx="8639178" cy="1262064"/>
          </a:xfrm>
        </p:spPr>
        <p:txBody>
          <a:bodyPr>
            <a:spAutoFit/>
          </a:bodyPr>
          <a:lstStyle/>
          <a:p>
            <a:pPr marL="215999" lvl="0" indent="-359999"/>
            <a:r>
              <a:rPr lang="en-US"/>
              <a:t>Learning Goal</a:t>
            </a:r>
          </a:p>
        </p:txBody>
      </p:sp>
      <p:sp>
        <p:nvSpPr>
          <p:cNvPr id="3" name="Text Placeholder 2"/>
          <p:cNvSpPr txBox="1">
            <a:spLocks noGrp="1"/>
          </p:cNvSpPr>
          <p:nvPr>
            <p:ph type="body" idx="4294967295"/>
          </p:nvPr>
        </p:nvSpPr>
        <p:spPr>
          <a:xfrm>
            <a:off x="383389" y="1581180"/>
            <a:ext cx="8418515" cy="4699238"/>
          </a:xfrm>
        </p:spPr>
        <p:txBody>
          <a:bodyPr>
            <a:spAutoFit/>
          </a:bodyPr>
          <a:lstStyle/>
          <a:p>
            <a:pPr marL="0" lvl="0" indent="0">
              <a:buNone/>
            </a:pPr>
            <a:r>
              <a:rPr lang="en-US" sz="2800" i="1"/>
              <a:t>By the end of this lesson, students will be able to…</a:t>
            </a:r>
          </a:p>
          <a:p>
            <a:pPr lvl="0">
              <a:buChar char="-"/>
            </a:pPr>
            <a:r>
              <a:rPr lang="en-US" sz="2400"/>
              <a:t>Define law</a:t>
            </a:r>
          </a:p>
          <a:p>
            <a:pPr lvl="0">
              <a:buChar char="-"/>
            </a:pPr>
            <a:r>
              <a:rPr lang="en-US" sz="2400"/>
              <a:t>Explain how law is important to society</a:t>
            </a:r>
          </a:p>
          <a:p>
            <a:pPr lvl="0">
              <a:buChar char="-"/>
            </a:pPr>
            <a:r>
              <a:rPr lang="en-US" sz="2400"/>
              <a:t>Describe the components of good rules/laws</a:t>
            </a:r>
          </a:p>
          <a:p>
            <a:pPr lvl="0">
              <a:buChar char="-"/>
            </a:pPr>
            <a:r>
              <a:rPr lang="en-US" sz="2400"/>
              <a:t>Explain the difference between a rule and a law</a:t>
            </a:r>
          </a:p>
          <a:p>
            <a:pPr lvl="0">
              <a:buChar char="-"/>
            </a:pPr>
            <a:r>
              <a:rPr lang="en-US" sz="2400"/>
              <a:t>Understand the concept of ‘rule of law’</a:t>
            </a:r>
          </a:p>
          <a:p>
            <a:pPr marL="0" lvl="0" indent="0">
              <a:buNone/>
            </a:pPr>
            <a:endParaRPr lang="en-US" sz="2400"/>
          </a:p>
          <a:p>
            <a:pPr marL="0" lvl="0" indent="0">
              <a:buNone/>
            </a:pPr>
            <a:endParaRPr lang="en-US" sz="2400"/>
          </a:p>
        </p:txBody>
      </p:sp>
      <p:pic>
        <p:nvPicPr>
          <p:cNvPr id="4" name="Picture 3"/>
          <p:cNvPicPr>
            <a:picLocks noChangeAspect="1"/>
          </p:cNvPicPr>
          <p:nvPr/>
        </p:nvPicPr>
        <p:blipFill>
          <a:blip r:embed="rId3">
            <a:lum bright="-50000"/>
            <a:alphaModFix/>
          </a:blip>
          <a:srcRect/>
          <a:stretch>
            <a:fillRect/>
          </a:stretch>
        </p:blipFill>
        <p:spPr>
          <a:xfrm>
            <a:off x="7749155" y="3941822"/>
            <a:ext cx="1523518" cy="2009522"/>
          </a:xfrm>
          <a:prstGeom prst="rect">
            <a:avLst/>
          </a:prstGeom>
          <a:noFill/>
          <a:ln cap="flat">
            <a:noFill/>
          </a:ln>
        </p:spPr>
      </p:pic>
    </p:spTree>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3"/>
          <p:cNvSpPr txBox="1">
            <a:spLocks noGrp="1"/>
          </p:cNvSpPr>
          <p:nvPr>
            <p:ph type="title"/>
          </p:nvPr>
        </p:nvSpPr>
        <p:spPr/>
        <p:txBody>
          <a:bodyPr/>
          <a:lstStyle/>
          <a:p>
            <a:pPr lvl="0"/>
            <a:r>
              <a:rPr lang="en-CA"/>
              <a:t>THE PAPER CLIP GAME</a:t>
            </a:r>
          </a:p>
        </p:txBody>
      </p:sp>
      <p:sp>
        <p:nvSpPr>
          <p:cNvPr id="3" name="Text Placeholder 4"/>
          <p:cNvSpPr txBox="1">
            <a:spLocks noGrp="1"/>
          </p:cNvSpPr>
          <p:nvPr>
            <p:ph type="body" idx="1"/>
          </p:nvPr>
        </p:nvSpPr>
        <p:spPr/>
        <p:txBody>
          <a:bodyPr/>
          <a:lstStyle/>
          <a:p>
            <a:pPr lvl="0"/>
            <a:r>
              <a:rPr lang="en-CA"/>
              <a:t>LETS PLAY</a:t>
            </a:r>
          </a:p>
        </p:txBody>
      </p:sp>
      <p:pic>
        <p:nvPicPr>
          <p:cNvPr id="4" name="Picture 2" descr="http://www.phaidon.com/resource/paperclip.jpg"/>
          <p:cNvPicPr>
            <a:picLocks noChangeAspect="1"/>
          </p:cNvPicPr>
          <p:nvPr/>
        </p:nvPicPr>
        <p:blipFill>
          <a:blip r:embed="rId2"/>
          <a:srcRect/>
          <a:stretch>
            <a:fillRect/>
          </a:stretch>
        </p:blipFill>
        <p:spPr>
          <a:xfrm>
            <a:off x="2673577" y="334048"/>
            <a:ext cx="4381503" cy="292417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04589"/>
            <a:ext cx="8639178" cy="1262064"/>
          </a:xfrm>
        </p:spPr>
        <p:txBody>
          <a:bodyPr>
            <a:spAutoFit/>
          </a:bodyPr>
          <a:lstStyle/>
          <a:p>
            <a:pPr marL="215999" lvl="0" indent="-359999"/>
            <a:r>
              <a:rPr lang="en-US"/>
              <a:t>Write this Down!</a:t>
            </a:r>
          </a:p>
        </p:txBody>
      </p:sp>
      <p:sp>
        <p:nvSpPr>
          <p:cNvPr id="3" name="Text Placeholder 2"/>
          <p:cNvSpPr txBox="1">
            <a:spLocks noGrp="1"/>
          </p:cNvSpPr>
          <p:nvPr>
            <p:ph type="body" idx="4294967295"/>
          </p:nvPr>
        </p:nvSpPr>
        <p:spPr>
          <a:xfrm>
            <a:off x="464944" y="1816098"/>
            <a:ext cx="9027761" cy="4243739"/>
          </a:xfrm>
        </p:spPr>
        <p:txBody>
          <a:bodyPr>
            <a:noAutofit/>
          </a:bodyPr>
          <a:lstStyle/>
          <a:p>
            <a:pPr marL="0" lvl="0" indent="0">
              <a:buNone/>
            </a:pPr>
            <a:r>
              <a:rPr lang="en-US" sz="3200" u="sng">
                <a:effectLst>
                  <a:outerShdw dist="38096" dir="2700000">
                    <a:srgbClr val="000000"/>
                  </a:outerShdw>
                </a:effectLst>
              </a:rPr>
              <a:t>LAW AND SOCIETY</a:t>
            </a:r>
          </a:p>
          <a:p>
            <a:pPr lvl="0">
              <a:buChar char="-"/>
            </a:pPr>
            <a:r>
              <a:rPr lang="en-US" sz="2400"/>
              <a:t>All human activity requires rules to ensure fairness</a:t>
            </a:r>
          </a:p>
          <a:p>
            <a:pPr lvl="0">
              <a:buChar char="-"/>
            </a:pPr>
            <a:r>
              <a:rPr lang="en-US" sz="2400"/>
              <a:t>Without rules or laws</a:t>
            </a:r>
            <a:r>
              <a:rPr lang="en-CA" sz="2400"/>
              <a:t>, we would live in chaos and confusion</a:t>
            </a:r>
          </a:p>
          <a:p>
            <a:pPr lvl="0">
              <a:buChar char="-"/>
            </a:pPr>
            <a:r>
              <a:rPr lang="en-CA" sz="2400"/>
              <a:t>There are 4 components to good rules/laws, they must:</a:t>
            </a:r>
          </a:p>
          <a:p>
            <a:pPr marL="961171" lvl="1" indent="-457200">
              <a:buFont typeface="Impact"/>
              <a:buAutoNum type="arabicPeriod"/>
            </a:pPr>
            <a:r>
              <a:rPr lang="en-CA" sz="2400"/>
              <a:t>Be Fair</a:t>
            </a:r>
          </a:p>
          <a:p>
            <a:pPr marL="961171" lvl="1" indent="-457200">
              <a:buFont typeface="Impact"/>
              <a:buAutoNum type="arabicPeriod"/>
            </a:pPr>
            <a:r>
              <a:rPr lang="en-CA" sz="2400"/>
              <a:t>Be Consistent</a:t>
            </a:r>
          </a:p>
          <a:p>
            <a:pPr marL="961171" lvl="1" indent="-457200">
              <a:buFont typeface="Impact"/>
              <a:buAutoNum type="arabicPeriod"/>
            </a:pPr>
            <a:r>
              <a:rPr lang="en-CA" sz="2400"/>
              <a:t>Be Clear</a:t>
            </a:r>
          </a:p>
          <a:p>
            <a:pPr marL="961171" lvl="1" indent="-457200">
              <a:buFont typeface="Impact"/>
              <a:buAutoNum type="arabicPeriod"/>
            </a:pPr>
            <a:r>
              <a:rPr lang="en-CA" sz="2400"/>
              <a:t>Have purpose</a:t>
            </a:r>
            <a:endParaRPr lang="en-US" sz="2400"/>
          </a:p>
          <a:p>
            <a:pPr lvl="0">
              <a:buNone/>
            </a:pPr>
            <a:endParaRPr lang="en-US" sz="160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554034"/>
            <a:ext cx="8639178" cy="1262064"/>
          </a:xfrm>
        </p:spPr>
        <p:txBody>
          <a:bodyPr>
            <a:spAutoFit/>
          </a:bodyPr>
          <a:lstStyle/>
          <a:p>
            <a:pPr marL="215999" lvl="0" indent="-359999"/>
            <a:r>
              <a:rPr lang="en-US"/>
              <a:t>Law is Everywhere!</a:t>
            </a:r>
          </a:p>
        </p:txBody>
      </p:sp>
      <p:sp>
        <p:nvSpPr>
          <p:cNvPr id="3" name="Text Placeholder 2"/>
          <p:cNvSpPr txBox="1">
            <a:spLocks noGrp="1"/>
          </p:cNvSpPr>
          <p:nvPr>
            <p:ph type="body" idx="4294967295"/>
          </p:nvPr>
        </p:nvSpPr>
        <p:spPr>
          <a:xfrm>
            <a:off x="371959" y="1866134"/>
            <a:ext cx="8046555" cy="1959321"/>
          </a:xfrm>
        </p:spPr>
        <p:txBody>
          <a:bodyPr>
            <a:spAutoFit/>
          </a:bodyPr>
          <a:lstStyle/>
          <a:p>
            <a:pPr marL="0" lvl="0" indent="0"/>
            <a:r>
              <a:rPr lang="en-US" sz="2400"/>
              <a:t>read through the scenario titled </a:t>
            </a:r>
            <a:r>
              <a:rPr lang="en-US" sz="2400" i="1"/>
              <a:t>Law is everywhere  </a:t>
            </a:r>
            <a:r>
              <a:rPr lang="en-US" sz="2400"/>
              <a:t>and highlight or underline all the times during the day that the main character encounters the law.</a:t>
            </a:r>
          </a:p>
          <a:p>
            <a:pPr marL="0" lvl="0" indent="0"/>
            <a:r>
              <a:rPr lang="en-US" sz="2400"/>
              <a:t>We'll take it up together</a:t>
            </a:r>
          </a:p>
        </p:txBody>
      </p:sp>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a:spLocks noGrp="1"/>
          </p:cNvSpPr>
          <p:nvPr>
            <p:ph type="title"/>
          </p:nvPr>
        </p:nvSpPr>
        <p:spPr>
          <a:xfrm>
            <a:off x="0" y="174778"/>
            <a:ext cx="8596384" cy="1269827"/>
          </a:xfrm>
        </p:spPr>
        <p:txBody>
          <a:bodyPr/>
          <a:lstStyle/>
          <a:p>
            <a:pPr lvl="0"/>
            <a:r>
              <a:rPr lang="en-CA"/>
              <a:t>Write this down!</a:t>
            </a:r>
          </a:p>
        </p:txBody>
      </p:sp>
      <p:sp>
        <p:nvSpPr>
          <p:cNvPr id="3" name="Content Placeholder 2"/>
          <p:cNvSpPr txBox="1">
            <a:spLocks noGrp="1"/>
          </p:cNvSpPr>
          <p:nvPr>
            <p:ph idx="1"/>
          </p:nvPr>
        </p:nvSpPr>
        <p:spPr>
          <a:xfrm>
            <a:off x="427555" y="1561594"/>
            <a:ext cx="8594582" cy="3649973"/>
          </a:xfrm>
        </p:spPr>
        <p:txBody>
          <a:bodyPr/>
          <a:lstStyle/>
          <a:p>
            <a:pPr lvl="0">
              <a:buNone/>
            </a:pPr>
            <a:r>
              <a:rPr lang="en-US" sz="3200" u="sng">
                <a:effectLst>
                  <a:outerShdw dist="38096" dir="2700000">
                    <a:srgbClr val="000000"/>
                  </a:outerShdw>
                </a:effectLst>
              </a:rPr>
              <a:t>Why Should We Study the Law?</a:t>
            </a:r>
          </a:p>
          <a:p>
            <a:pPr marL="457200" lvl="0" indent="-457200">
              <a:buFont typeface="Impact"/>
              <a:buAutoNum type="arabicPeriod"/>
            </a:pPr>
            <a:r>
              <a:rPr lang="en-US" sz="2400"/>
              <a:t>To ensure the legal system continues to work</a:t>
            </a:r>
          </a:p>
          <a:p>
            <a:pPr marL="457200" lvl="0" indent="-457200">
              <a:buFont typeface="Impact"/>
              <a:buAutoNum type="arabicPeriod"/>
            </a:pPr>
            <a:r>
              <a:rPr lang="en-US" sz="2400"/>
              <a:t>Allows citizens to affect meaningful change</a:t>
            </a:r>
          </a:p>
          <a:p>
            <a:pPr marL="457200" lvl="0" indent="-457200">
              <a:buFont typeface="Impact"/>
              <a:buAutoNum type="arabicPeriod"/>
            </a:pPr>
            <a:r>
              <a:rPr lang="en-US" sz="2400"/>
              <a:t>Helps people understand the need for order in society.</a:t>
            </a:r>
          </a:p>
          <a:p>
            <a:pPr lvl="0"/>
            <a:endParaRPr lang="en-CA"/>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4242" y="143332"/>
            <a:ext cx="8639178" cy="1262064"/>
          </a:xfrm>
        </p:spPr>
        <p:txBody>
          <a:bodyPr>
            <a:spAutoFit/>
          </a:bodyPr>
          <a:lstStyle/>
          <a:p>
            <a:pPr marL="215999" lvl="0" indent="-359999"/>
            <a:r>
              <a:rPr lang="en-US"/>
              <a:t>Keep Writing!</a:t>
            </a:r>
          </a:p>
        </p:txBody>
      </p:sp>
      <p:sp>
        <p:nvSpPr>
          <p:cNvPr id="3" name="Text Placeholder 2"/>
          <p:cNvSpPr txBox="1">
            <a:spLocks noGrp="1"/>
          </p:cNvSpPr>
          <p:nvPr>
            <p:ph type="body" idx="4294967295"/>
          </p:nvPr>
        </p:nvSpPr>
        <p:spPr>
          <a:xfrm>
            <a:off x="477627" y="650540"/>
            <a:ext cx="8418515" cy="4762496"/>
          </a:xfrm>
        </p:spPr>
        <p:txBody>
          <a:bodyPr/>
          <a:lstStyle/>
          <a:p>
            <a:pPr marL="0" lvl="0" indent="0">
              <a:buNone/>
            </a:pPr>
            <a:r>
              <a:rPr lang="en-US" sz="3200" u="sng">
                <a:effectLst>
                  <a:outerShdw dist="38096" dir="2700000">
                    <a:srgbClr val="000000"/>
                  </a:outerShdw>
                </a:effectLst>
              </a:rPr>
              <a:t>Rules vs. Laws</a:t>
            </a:r>
          </a:p>
          <a:p>
            <a:pPr marL="0" lvl="0" indent="0">
              <a:buNone/>
            </a:pPr>
            <a:r>
              <a:rPr lang="en-US" u="sng"/>
              <a:t>Rules</a:t>
            </a:r>
            <a:r>
              <a:rPr lang="en-US"/>
              <a:t>:  Not created by the government and not enforced by the government.  They apply to specific people in specific places.  </a:t>
            </a:r>
            <a:r>
              <a:rPr lang="en-US" i="1"/>
              <a:t>Ex. No hats in school</a:t>
            </a:r>
          </a:p>
          <a:p>
            <a:pPr marL="0" lvl="0" indent="0">
              <a:buNone/>
            </a:pPr>
            <a:r>
              <a:rPr lang="en-US" u="sng"/>
              <a:t>Laws</a:t>
            </a:r>
            <a:r>
              <a:rPr lang="en-US"/>
              <a:t>:  A set of rules created by and enforced by the government. They apply to everyone equally. </a:t>
            </a:r>
            <a:r>
              <a:rPr lang="en-US" i="1"/>
              <a:t>Ex. Speed limits</a:t>
            </a:r>
          </a:p>
          <a:p>
            <a:pPr marL="0" lvl="0" indent="0">
              <a:buNone/>
            </a:pPr>
            <a:endParaRPr lang="en-US"/>
          </a:p>
        </p:txBody>
      </p:sp>
      <p:pic>
        <p:nvPicPr>
          <p:cNvPr id="4" name="Picture 3"/>
          <p:cNvPicPr>
            <a:picLocks noChangeAspect="1"/>
          </p:cNvPicPr>
          <p:nvPr/>
        </p:nvPicPr>
        <p:blipFill>
          <a:blip r:embed="rId3">
            <a:lum bright="-50000"/>
            <a:alphaModFix/>
          </a:blip>
          <a:srcRect/>
          <a:stretch>
            <a:fillRect/>
          </a:stretch>
        </p:blipFill>
        <p:spPr>
          <a:xfrm>
            <a:off x="162726" y="4421252"/>
            <a:ext cx="1333076" cy="1333076"/>
          </a:xfrm>
          <a:prstGeom prst="rect">
            <a:avLst/>
          </a:prstGeom>
          <a:noFill/>
          <a:ln cap="flat">
            <a:noFill/>
          </a:ln>
        </p:spPr>
      </p:pic>
      <p:pic>
        <p:nvPicPr>
          <p:cNvPr id="5" name="Picture 4"/>
          <p:cNvPicPr>
            <a:picLocks noChangeAspect="1"/>
          </p:cNvPicPr>
          <p:nvPr/>
        </p:nvPicPr>
        <p:blipFill>
          <a:blip r:embed="rId4">
            <a:lum bright="-50000"/>
            <a:alphaModFix/>
          </a:blip>
          <a:srcRect/>
          <a:stretch>
            <a:fillRect/>
          </a:stretch>
        </p:blipFill>
        <p:spPr>
          <a:xfrm>
            <a:off x="7128698" y="4154494"/>
            <a:ext cx="2457001" cy="1866601"/>
          </a:xfrm>
          <a:prstGeom prst="rect">
            <a:avLst/>
          </a:prstGeom>
          <a:noFill/>
          <a:ln cap="flat">
            <a:noFill/>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24567" y="0"/>
            <a:ext cx="8639178" cy="1262064"/>
          </a:xfrm>
        </p:spPr>
        <p:txBody>
          <a:bodyPr/>
          <a:lstStyle/>
          <a:p>
            <a:pPr lvl="0"/>
            <a:r>
              <a:rPr lang="en-US"/>
              <a:t>Still Writing!</a:t>
            </a:r>
          </a:p>
        </p:txBody>
      </p:sp>
      <p:sp>
        <p:nvSpPr>
          <p:cNvPr id="3" name="Text Placeholder 2"/>
          <p:cNvSpPr txBox="1">
            <a:spLocks noGrp="1"/>
          </p:cNvSpPr>
          <p:nvPr>
            <p:ph type="body" idx="4294967295"/>
          </p:nvPr>
        </p:nvSpPr>
        <p:spPr>
          <a:xfrm>
            <a:off x="469123" y="1633941"/>
            <a:ext cx="7811271" cy="4171949"/>
          </a:xfrm>
        </p:spPr>
        <p:txBody>
          <a:bodyPr/>
          <a:lstStyle/>
          <a:p>
            <a:pPr lvl="0">
              <a:buNone/>
            </a:pPr>
            <a:r>
              <a:rPr lang="en-US" sz="3200">
                <a:effectLst>
                  <a:outerShdw dist="38096" dir="2700000">
                    <a:srgbClr val="000000"/>
                  </a:outerShdw>
                </a:effectLst>
              </a:rPr>
              <a:t>Why do we need laws?</a:t>
            </a:r>
          </a:p>
          <a:p>
            <a:pPr lvl="0"/>
            <a:r>
              <a:rPr lang="en-US"/>
              <a:t>Predictability, and structure in society</a:t>
            </a:r>
          </a:p>
          <a:p>
            <a:pPr lvl="0"/>
            <a:r>
              <a:rPr lang="en-US"/>
              <a:t>Safeguard for persons and property</a:t>
            </a:r>
          </a:p>
          <a:p>
            <a:pPr lvl="0"/>
            <a:r>
              <a:rPr lang="en-US"/>
              <a:t>Settle disagreements peacefully</a:t>
            </a:r>
          </a:p>
          <a:p>
            <a:pPr lvl="0"/>
            <a:r>
              <a:rPr lang="en-US"/>
              <a:t>Protect the rights of citizens (might=right)</a:t>
            </a:r>
          </a:p>
        </p:txBody>
      </p:sp>
      <p:pic>
        <p:nvPicPr>
          <p:cNvPr id="4" name="Picture 3"/>
          <p:cNvPicPr>
            <a:picLocks noChangeAspect="1"/>
          </p:cNvPicPr>
          <p:nvPr/>
        </p:nvPicPr>
        <p:blipFill>
          <a:blip r:embed="rId3">
            <a:lum bright="-50000"/>
            <a:alphaModFix/>
          </a:blip>
          <a:srcRect/>
          <a:stretch>
            <a:fillRect/>
          </a:stretch>
        </p:blipFill>
        <p:spPr>
          <a:xfrm>
            <a:off x="267123" y="371877"/>
            <a:ext cx="2704676" cy="1685522"/>
          </a:xfrm>
          <a:prstGeom prst="rect">
            <a:avLst/>
          </a:prstGeom>
          <a:noFill/>
          <a:ln cap="flat">
            <a:noFill/>
          </a:ln>
        </p:spPr>
      </p:pic>
      <p:pic>
        <p:nvPicPr>
          <p:cNvPr id="5" name="Picture 4"/>
          <p:cNvPicPr>
            <a:picLocks noChangeAspect="1"/>
          </p:cNvPicPr>
          <p:nvPr/>
        </p:nvPicPr>
        <p:blipFill>
          <a:blip r:embed="rId4">
            <a:lum bright="-50000"/>
            <a:alphaModFix/>
          </a:blip>
          <a:srcRect/>
          <a:stretch>
            <a:fillRect/>
          </a:stretch>
        </p:blipFill>
        <p:spPr>
          <a:xfrm>
            <a:off x="0" y="5319147"/>
            <a:ext cx="2448269" cy="1717243"/>
          </a:xfrm>
          <a:prstGeom prst="rect">
            <a:avLst/>
          </a:prstGeom>
          <a:noFill/>
          <a:ln cap="flat">
            <a:noFill/>
          </a:ln>
        </p:spPr>
      </p:pic>
      <p:pic>
        <p:nvPicPr>
          <p:cNvPr id="6" name="Picture 5"/>
          <p:cNvPicPr>
            <a:picLocks noChangeAspect="1"/>
          </p:cNvPicPr>
          <p:nvPr/>
        </p:nvPicPr>
        <p:blipFill>
          <a:blip r:embed="rId5">
            <a:lum bright="-50000"/>
            <a:alphaModFix/>
          </a:blip>
          <a:srcRect/>
          <a:stretch>
            <a:fillRect/>
          </a:stretch>
        </p:blipFill>
        <p:spPr>
          <a:xfrm>
            <a:off x="7104485" y="5340937"/>
            <a:ext cx="2618997" cy="1742764"/>
          </a:xfrm>
          <a:prstGeom prst="rect">
            <a:avLst/>
          </a:prstGeom>
          <a:noFill/>
          <a:ln cap="flat">
            <a:noFill/>
          </a:ln>
        </p:spPr>
      </p:pic>
      <p:pic>
        <p:nvPicPr>
          <p:cNvPr id="7" name="Picture 6"/>
          <p:cNvPicPr>
            <a:picLocks noChangeAspect="1"/>
          </p:cNvPicPr>
          <p:nvPr/>
        </p:nvPicPr>
        <p:blipFill>
          <a:blip r:embed="rId6">
            <a:lum bright="-50000"/>
            <a:alphaModFix/>
          </a:blip>
          <a:srcRect/>
          <a:stretch>
            <a:fillRect/>
          </a:stretch>
        </p:blipFill>
        <p:spPr>
          <a:xfrm>
            <a:off x="7544156" y="295561"/>
            <a:ext cx="2057043" cy="2219038"/>
          </a:xfrm>
          <a:prstGeom prst="rect">
            <a:avLst/>
          </a:prstGeom>
          <a:noFill/>
          <a:ln cap="flat">
            <a:noFill/>
          </a:ln>
        </p:spPr>
      </p:pic>
    </p:spTree>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84911"/>
            <a:ext cx="8639178" cy="1262064"/>
          </a:xfrm>
        </p:spPr>
        <p:txBody>
          <a:bodyPr/>
          <a:lstStyle/>
          <a:p>
            <a:pPr lvl="0"/>
            <a:r>
              <a:rPr lang="en-US"/>
              <a:t>Last bit...for now</a:t>
            </a:r>
          </a:p>
        </p:txBody>
      </p:sp>
      <p:sp>
        <p:nvSpPr>
          <p:cNvPr id="3" name="Text Placeholder 2"/>
          <p:cNvSpPr txBox="1">
            <a:spLocks noGrp="1"/>
          </p:cNvSpPr>
          <p:nvPr>
            <p:ph type="body" idx="4294967295"/>
          </p:nvPr>
        </p:nvSpPr>
        <p:spPr>
          <a:xfrm>
            <a:off x="358773" y="1043604"/>
            <a:ext cx="8280404" cy="5416548"/>
          </a:xfrm>
        </p:spPr>
        <p:txBody>
          <a:bodyPr/>
          <a:lstStyle/>
          <a:p>
            <a:pPr lvl="0">
              <a:buNone/>
            </a:pPr>
            <a:r>
              <a:rPr lang="en-US" sz="3200" u="sng"/>
              <a:t>The Rule of Law</a:t>
            </a:r>
            <a:endParaRPr lang="en-US" sz="4800" u="sng"/>
          </a:p>
          <a:p>
            <a:pPr lvl="0"/>
            <a:r>
              <a:rPr lang="en-US" sz="2800"/>
              <a:t>The Rule of Law is a theory or philosophy that underlies our entire justice system</a:t>
            </a:r>
          </a:p>
          <a:p>
            <a:pPr lvl="0"/>
            <a:r>
              <a:rPr lang="en-US" sz="2800"/>
              <a:t>The Rule of Law has 3 important parts:</a:t>
            </a:r>
          </a:p>
          <a:p>
            <a:pPr lvl="1" hangingPunct="0">
              <a:buNone/>
            </a:pPr>
            <a:r>
              <a:rPr lang="en-US"/>
              <a:t>1.  Law is necessary in an orderly society</a:t>
            </a:r>
          </a:p>
          <a:p>
            <a:pPr lvl="1" hangingPunct="0">
              <a:buNone/>
            </a:pPr>
            <a:r>
              <a:rPr lang="en-US"/>
              <a:t>2.  The law is applied equally to everyone (aka – no one is above the law)</a:t>
            </a:r>
          </a:p>
          <a:p>
            <a:pPr lvl="1" hangingPunct="0">
              <a:buNone/>
            </a:pPr>
            <a:r>
              <a:rPr lang="en-US"/>
              <a:t>3.  A person's legal rights will not be taken away except in accordance with the law (or we are not governed by an arbitrary(random) power)</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in Ev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file:///C:/Program%20Files/OpenOffice.org%203/Basis/share/template/en-US/presnt/prs-novelty.otp</Template>
  <TotalTime>326</TotalTime>
  <Words>400</Words>
  <Application>Microsoft Office PowerPoint</Application>
  <PresentationFormat>Widescreen</PresentationFormat>
  <Paragraphs>55</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 Unicode MS</vt:lpstr>
      <vt:lpstr>Arial</vt:lpstr>
      <vt:lpstr>Calibri</vt:lpstr>
      <vt:lpstr>Impact</vt:lpstr>
      <vt:lpstr>Thorndale</vt:lpstr>
      <vt:lpstr>Times New Roman</vt:lpstr>
      <vt:lpstr>Main Event</vt:lpstr>
      <vt:lpstr>CLU3M –  Introduction to Canadian Law</vt:lpstr>
      <vt:lpstr>Learning Goal</vt:lpstr>
      <vt:lpstr>THE PAPER CLIP GAME</vt:lpstr>
      <vt:lpstr>Write this Down!</vt:lpstr>
      <vt:lpstr>Law is Everywhere!</vt:lpstr>
      <vt:lpstr>Write this down!</vt:lpstr>
      <vt:lpstr>Keep Writing!</vt:lpstr>
      <vt:lpstr>Still Writing!</vt:lpstr>
      <vt:lpstr>Last bit...for now</vt:lpstr>
      <vt:lpstr>Are Celebrities Above the Law?</vt:lpstr>
      <vt:lpstr>Roncarelli v Duplessis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a New Product</dc:title>
  <dc:creator>Barb</dc:creator>
  <dc:description>General introduction of a new product taking customer wishes into account</dc:description>
  <cp:lastModifiedBy>David Harrison</cp:lastModifiedBy>
  <cp:revision>11</cp:revision>
  <dcterms:created xsi:type="dcterms:W3CDTF">2012-06-14T09:07:30Z</dcterms:created>
  <dcterms:modified xsi:type="dcterms:W3CDTF">2014-09-18T13:23:44Z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0">
    <vt:lpwstr/>
  </property>
  <property fmtid="{D5CDD505-2E9C-101B-9397-08002B2CF9AE}" pid="3" name="Info 1">
    <vt:lpwstr/>
  </property>
  <property fmtid="{D5CDD505-2E9C-101B-9397-08002B2CF9AE}" pid="4" name="Info 2">
    <vt:lpwstr/>
  </property>
  <property fmtid="{D5CDD505-2E9C-101B-9397-08002B2CF9AE}" pid="5" name="Info 3">
    <vt:lpwstr/>
  </property>
</Properties>
</file>