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0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58304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2577500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92171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101835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06732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732098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4266109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1554101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482682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3483686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  <p:extLst>
      <p:ext uri="{BB962C8B-B14F-4D97-AF65-F5344CB8AC3E}">
        <p14:creationId xmlns:p14="http://schemas.microsoft.com/office/powerpoint/2010/main" val="229247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4124511"/>
            <a:ext cx="8458200" cy="949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34341"/>
            <a:ext cx="7772400" cy="224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3pPr>
            <a:lvl4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4pPr>
            <a:lvl5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5pPr>
            <a:lvl6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6pPr>
            <a:lvl7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7pPr>
            <a:lvl8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8pPr>
            <a:lvl9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949210"/>
            <a:ext cx="40302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5875078"/>
            <a:ext cx="8686800" cy="69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o"/>
              <a:defRPr/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▪"/>
              <a:defRPr/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o"/>
              <a:defRPr/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▪"/>
              <a:defRPr/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●"/>
              <a:defRPr/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o"/>
              <a:defRPr/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/>
            </a:lvl1pPr>
            <a:lvl2pPr marL="0" marR="0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/>
            </a:lvl2pPr>
            <a:lvl3pPr marL="0" marR="0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/>
            </a:lvl3pPr>
            <a:lvl4pPr marL="0" marR="0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/>
            </a:lvl4pPr>
            <a:lvl5pPr marL="0" marR="0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/>
            </a:lvl5pPr>
            <a:lvl6pPr marL="0" marR="0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/>
            </a:lvl6pPr>
            <a:lvl7pPr marL="0" marR="0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/>
            </a:lvl7pPr>
            <a:lvl8pPr marL="0" marR="0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o"/>
              <a:defRPr/>
            </a:lvl8pPr>
            <a:lvl9pPr marL="0" marR="0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UBmECR2LJT70JXlV-qjWYb_45KtSEWkx-2WNFXmXGWs/edit?usp=shar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734341"/>
            <a:ext cx="7772400" cy="224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Cause and Consequence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Examining Prohibition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Consolidation: Journal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1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Reflect on Causes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Which of my/our predicted causes were correct or incorrect? Why?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Predict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do you think the government passed the Prohibition of Alcohol law in 1918?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 b="0" i="0" u="none" strike="noStrike" cap="none" baseline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Think:</a:t>
            </a: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Record your ideas in your journal 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 b="0" i="0" u="none" strike="noStrike" cap="none" baseline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Pair:</a:t>
            </a: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Discuss your ideas in your small group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 b="0" i="0" u="none" strike="noStrike" cap="none" baseline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  <a:rtl val="0"/>
              </a:rPr>
              <a:t>Share:</a:t>
            </a: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Share your group’s best prediction with the class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Cause and Consequence</a:t>
            </a:r>
          </a:p>
        </p:txBody>
      </p:sp>
      <p:sp>
        <p:nvSpPr>
          <p:cNvPr id="41" name="Shape 41"/>
          <p:cNvSpPr/>
          <p:nvPr/>
        </p:nvSpPr>
        <p:spPr>
          <a:xfrm>
            <a:off x="457200" y="1966650"/>
            <a:ext cx="2349600" cy="4000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Causes</a:t>
            </a:r>
          </a:p>
        </p:txBody>
      </p:sp>
      <p:sp>
        <p:nvSpPr>
          <p:cNvPr id="42" name="Shape 42"/>
          <p:cNvSpPr/>
          <p:nvPr/>
        </p:nvSpPr>
        <p:spPr>
          <a:xfrm>
            <a:off x="3140175" y="3246450"/>
            <a:ext cx="2619598" cy="21273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My Math Mark</a:t>
            </a:r>
          </a:p>
        </p:txBody>
      </p:sp>
      <p:sp>
        <p:nvSpPr>
          <p:cNvPr id="43" name="Shape 43"/>
          <p:cNvSpPr/>
          <p:nvPr/>
        </p:nvSpPr>
        <p:spPr>
          <a:xfrm>
            <a:off x="5953125" y="2016175"/>
            <a:ext cx="3016499" cy="4286098"/>
          </a:xfrm>
          <a:prstGeom prst="flowChartAlternate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Consequences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4" name="Shape 44"/>
          <p:cNvSpPr/>
          <p:nvPr/>
        </p:nvSpPr>
        <p:spPr>
          <a:xfrm rot="5365574">
            <a:off x="3080217" y="1902527"/>
            <a:ext cx="1258263" cy="1792593"/>
          </a:xfrm>
          <a:prstGeom prst="bentArrow">
            <a:avLst>
              <a:gd name="adj1" fmla="val 25000"/>
              <a:gd name="adj2" fmla="val 24210"/>
              <a:gd name="adj3" fmla="val 25000"/>
              <a:gd name="adj4" fmla="val 5295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5" name="Shape 45"/>
          <p:cNvSpPr/>
          <p:nvPr/>
        </p:nvSpPr>
        <p:spPr>
          <a:xfrm rot="10768359" flipH="1">
            <a:off x="4385667" y="5052277"/>
            <a:ext cx="1662369" cy="90724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673275" y="6302275"/>
            <a:ext cx="2466900" cy="418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Minds On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is alcohol regulated in Canada today?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 any of these laws strike you as curious?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Prohibition Vocabulary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Temperance (Idea)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Voluntarily drinking less alcohol because you believe it is the right thing to do.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Prohibition (Law)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When a government makes a law to make it </a:t>
            </a:r>
            <a:r>
              <a:rPr lang="en" sz="3000">
                <a:solidFill>
                  <a:schemeClr val="dk2"/>
                </a:solidFill>
                <a:rtl val="0"/>
              </a:rPr>
              <a:t>illegal to </a:t>
            </a: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sell or buy alcohol.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Cause and Consequence Vocabulary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947325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Underlying Causes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Pre-existing social conditions, people, groups and prior events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Trigger Causes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tipping point, an individual’s or a group’s action, and event that initiates change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56667" y="1949210"/>
            <a:ext cx="40302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Video: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Our Investment of Blood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While viewing pay attention to Causes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After viewing: Group collaborates to fill in as many causes as possible on organizer</a:t>
            </a:r>
          </a:p>
        </p:txBody>
      </p:sp>
      <p:pic>
        <p:nvPicPr>
          <p:cNvPr id="72" name="Shape 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60625" y="2641225"/>
            <a:ext cx="4490724" cy="254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Reading: </a:t>
            </a:r>
            <a:r>
              <a:rPr lang="en"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History Uncovered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Read the text with your group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240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1"/>
              <a:t>p. 52 - Causes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rtl val="0"/>
              </a:rPr>
              <a:t>How do the causes explained in the text compare to the causes you predicted?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rtl val="0"/>
              </a:rPr>
              <a:t>Which cause do you think was most important? Why?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rtl val="0"/>
            </a:endParaRPr>
          </a:p>
          <a:p>
            <a:pPr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rtl val="0"/>
              </a:rPr>
              <a:t>p. 53 - Consequences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rtl val="0"/>
              </a:rPr>
              <a:t>Which consequences have the most impact on us today? 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>
                <a:rtl val="0"/>
              </a:rPr>
              <a:t>What connection is there between prohibition and our laws today?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Action: Rank and Write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Which is the most influential cause of prohibition?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Complete the </a:t>
            </a:r>
            <a:r>
              <a:rPr lang="en" sz="30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  <a:rtl val="0"/>
              </a:rPr>
              <a:t>Diamond Ranking Organizer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Write a paragraph explaining your choice of most influential cause.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On-screen Show (4:3)</PresentationFormat>
  <Paragraphs>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Custom Theme</vt:lpstr>
      <vt:lpstr>Cause and Consequence</vt:lpstr>
      <vt:lpstr>Predict</vt:lpstr>
      <vt:lpstr>Cause and Consequence</vt:lpstr>
      <vt:lpstr>Minds On</vt:lpstr>
      <vt:lpstr>Prohibition Vocabulary</vt:lpstr>
      <vt:lpstr>Cause and Consequence Vocabulary</vt:lpstr>
      <vt:lpstr>Video:  Our Investment of Blood</vt:lpstr>
      <vt:lpstr>Reading: History Uncovered</vt:lpstr>
      <vt:lpstr>Action: Rank and Write</vt:lpstr>
      <vt:lpstr>Consolidation: Journal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and Consequence</dc:title>
  <dc:creator>David Harrison</dc:creator>
  <cp:lastModifiedBy>David Harrison</cp:lastModifiedBy>
  <cp:revision>1</cp:revision>
  <dcterms:modified xsi:type="dcterms:W3CDTF">2015-01-27T15:07:05Z</dcterms:modified>
</cp:coreProperties>
</file>