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1" r:id="rId3"/>
    <p:sldId id="257" r:id="rId4"/>
    <p:sldId id="258" r:id="rId5"/>
    <p:sldId id="259" r:id="rId6"/>
    <p:sldId id="260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92" autoAdjust="0"/>
    <p:restoredTop sz="94660"/>
  </p:normalViewPr>
  <p:slideViewPr>
    <p:cSldViewPr snapToGrid="0">
      <p:cViewPr varScale="1">
        <p:scale>
          <a:sx n="63" d="100"/>
          <a:sy n="63" d="100"/>
        </p:scale>
        <p:origin x="72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1/14/2016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1/14/2016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1/14/2016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1/14/2016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s://www.youtube.com/watch?v=Ry-LENCrfiQ" TargetMode="Externa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CA" sz="4400" dirty="0" smtClean="0"/>
              <a:t>Bringing home the constitution</a:t>
            </a:r>
            <a:endParaRPr lang="en-CA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CA" sz="2000" dirty="0" smtClean="0"/>
              <a:t>Key Question: Did the charter make Canada stronger?</a:t>
            </a:r>
            <a:endParaRPr lang="en-CA" sz="2000" dirty="0"/>
          </a:p>
        </p:txBody>
      </p:sp>
    </p:spTree>
    <p:extLst>
      <p:ext uri="{BB962C8B-B14F-4D97-AF65-F5344CB8AC3E}">
        <p14:creationId xmlns:p14="http://schemas.microsoft.com/office/powerpoint/2010/main" val="862441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3600" dirty="0" smtClean="0"/>
              <a:t>What is it?</a:t>
            </a:r>
            <a:endParaRPr lang="en-CA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CA" dirty="0"/>
          </a:p>
        </p:txBody>
      </p:sp>
      <p:sp>
        <p:nvSpPr>
          <p:cNvPr id="4" name="Oval 3"/>
          <p:cNvSpPr/>
          <p:nvPr/>
        </p:nvSpPr>
        <p:spPr>
          <a:xfrm>
            <a:off x="4770119" y="3445607"/>
            <a:ext cx="2651760" cy="1148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/>
              <a:t>THE CONSTITUTION</a:t>
            </a:r>
          </a:p>
          <a:p>
            <a:pPr algn="ctr"/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834108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3600" dirty="0" smtClean="0"/>
              <a:t>background</a:t>
            </a:r>
            <a:endParaRPr lang="en-CA" sz="36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r>
              <a:rPr lang="en-CA" sz="2400" dirty="0" smtClean="0"/>
              <a:t>Before 1982, Canada’s constitution resided in Britain</a:t>
            </a:r>
          </a:p>
          <a:p>
            <a:r>
              <a:rPr lang="en-CA" sz="2400" dirty="0" smtClean="0"/>
              <a:t>We had to consult with GB on any major changes</a:t>
            </a:r>
          </a:p>
          <a:p>
            <a:r>
              <a:rPr lang="en-CA" sz="2400" dirty="0" smtClean="0"/>
              <a:t>Pierre Trudeau wants a ‘made-in-Canada’ version – and wanted to include a ‘Charter of Rights and Freedoms’ for Canadians</a:t>
            </a:r>
          </a:p>
          <a:p>
            <a:r>
              <a:rPr lang="en-CA" sz="2400" dirty="0" smtClean="0"/>
              <a:t>Not everyone was in favour…</a:t>
            </a:r>
            <a:endParaRPr lang="en-CA" sz="2400" dirty="0"/>
          </a:p>
        </p:txBody>
      </p:sp>
      <p:pic>
        <p:nvPicPr>
          <p:cNvPr id="1026" name="Picture 2" descr="https://voir.ca/josee-legault/files/2012/04/ElderTrudea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2326" y="2539119"/>
            <a:ext cx="5394398" cy="30100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15781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>
                <a:solidFill>
                  <a:srgbClr val="FFFFFF"/>
                </a:solidFill>
              </a:rPr>
              <a:t>A picture says a thousand words…</a:t>
            </a:r>
            <a:endParaRPr lang="en-CA" dirty="0">
              <a:solidFill>
                <a:srgbClr val="FFFFFF"/>
              </a:solidFill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algn="l"/>
            <a:r>
              <a:rPr lang="en-CA" sz="1600" dirty="0" smtClean="0"/>
              <a:t>How are these two photos different?</a:t>
            </a:r>
            <a:endParaRPr lang="en-CA" dirty="0"/>
          </a:p>
        </p:txBody>
      </p:sp>
      <p:pic>
        <p:nvPicPr>
          <p:cNvPr id="2050" name="Picture 2" descr="Parti Québécois Leader René Lévesque directs some outrage toward Prime Minister Pierre Trudeau in 1984.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553" y="1102335"/>
            <a:ext cx="4922184" cy="3691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media1.ledevoir.com/images_galerie/d_18703_31293/imag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9415" y="1164007"/>
            <a:ext cx="5722014" cy="35682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36412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3600" dirty="0" smtClean="0"/>
              <a:t>The negotiations…</a:t>
            </a:r>
            <a:endParaRPr lang="en-CA" sz="360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4345517"/>
          </a:xfrm>
        </p:spPr>
        <p:txBody>
          <a:bodyPr>
            <a:normAutofit lnSpcReduction="10000"/>
          </a:bodyPr>
          <a:lstStyle/>
          <a:p>
            <a:r>
              <a:rPr lang="en-CA" sz="2400" dirty="0" smtClean="0"/>
              <a:t>Trudeau decides to try to convince the Premiers to allow it</a:t>
            </a:r>
          </a:p>
          <a:p>
            <a:r>
              <a:rPr lang="en-CA" sz="2400" dirty="0" smtClean="0"/>
              <a:t>They form an alliance against him – why?</a:t>
            </a:r>
          </a:p>
          <a:p>
            <a:pPr lvl="1"/>
            <a:r>
              <a:rPr lang="en-CA" sz="2000" dirty="0" smtClean="0"/>
              <a:t>They fear he will change the Constitution and take away some Provincial powers</a:t>
            </a:r>
          </a:p>
          <a:p>
            <a:pPr lvl="1"/>
            <a:r>
              <a:rPr lang="en-CA" sz="2000" dirty="0" smtClean="0"/>
              <a:t>Quebec is afraid it will be forgotten </a:t>
            </a:r>
          </a:p>
          <a:p>
            <a:pPr lvl="1"/>
            <a:r>
              <a:rPr lang="en-CA" sz="2000" dirty="0" smtClean="0"/>
              <a:t>See video:</a:t>
            </a:r>
          </a:p>
          <a:p>
            <a:pPr lvl="1"/>
            <a:r>
              <a:rPr lang="en-CA" sz="2000" dirty="0">
                <a:hlinkClick r:id="rId2"/>
              </a:rPr>
              <a:t>https://</a:t>
            </a:r>
            <a:r>
              <a:rPr lang="en-CA" sz="2000" dirty="0" smtClean="0">
                <a:hlinkClick r:id="rId2"/>
              </a:rPr>
              <a:t>www.youtube.com/watch?v=Ry-LENCrfiQ</a:t>
            </a:r>
            <a:endParaRPr lang="en-CA" sz="2000" dirty="0" smtClean="0"/>
          </a:p>
          <a:p>
            <a:pPr marL="324000" lvl="1" indent="0">
              <a:buNone/>
            </a:pPr>
            <a:r>
              <a:rPr lang="en-CA" sz="2000" dirty="0" smtClean="0"/>
              <a:t>(30:30)</a:t>
            </a:r>
          </a:p>
          <a:p>
            <a:pPr marL="324000" lvl="1" indent="0">
              <a:buNone/>
            </a:pPr>
            <a:endParaRPr lang="en-CA" dirty="0"/>
          </a:p>
        </p:txBody>
      </p:sp>
      <p:pic>
        <p:nvPicPr>
          <p:cNvPr id="3074" name="Picture 2" descr="http://images.lpcdn.ca/641x427/201111/03/404471-pierre-elliott-trudeau-rene-levesque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88075" y="2235111"/>
            <a:ext cx="5422900" cy="36180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91124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3600" dirty="0" smtClean="0"/>
              <a:t>The Charter of rights and freedoms</a:t>
            </a:r>
            <a:endParaRPr lang="en-CA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CA" sz="2400" dirty="0" smtClean="0"/>
              <a:t>The deal was signed – without Quebec’s permission</a:t>
            </a:r>
          </a:p>
          <a:p>
            <a:r>
              <a:rPr lang="en-CA" sz="2400" dirty="0" smtClean="0"/>
              <a:t>They still have not signed the Constitution to this day!</a:t>
            </a:r>
          </a:p>
          <a:p>
            <a:r>
              <a:rPr lang="en-CA" sz="2400" dirty="0" smtClean="0"/>
              <a:t>The Charter has transformed Canadian society in many ways…but was it good for Canada?</a:t>
            </a:r>
          </a:p>
          <a:p>
            <a:r>
              <a:rPr lang="en-CA" sz="2400" dirty="0"/>
              <a:t>S</a:t>
            </a:r>
            <a:r>
              <a:rPr lang="en-CA" sz="2400" dirty="0" smtClean="0"/>
              <a:t>ee handout</a:t>
            </a:r>
            <a:endParaRPr lang="en-CA" sz="2400" dirty="0"/>
          </a:p>
        </p:txBody>
      </p:sp>
      <p:pic>
        <p:nvPicPr>
          <p:cNvPr id="4098" name="Picture 2" descr="http://www.thestar.com/content/dam/thestar/opinion/public_editor/2012/03/09/canadian_charter_of_rights_what_is_the_status_of_press_freedom_in_canada/charter.jpe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7387" y="2228003"/>
            <a:ext cx="5224276" cy="41576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32046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D1434"/>
      </a:accent1>
      <a:accent2>
        <a:srgbClr val="903163"/>
      </a:accent2>
      <a:accent3>
        <a:srgbClr val="B2324B"/>
      </a:accent3>
      <a:accent4>
        <a:srgbClr val="969FA7"/>
      </a:accent4>
      <a:accent5>
        <a:srgbClr val="66B1CE"/>
      </a:accent5>
      <a:accent6>
        <a:srgbClr val="40619D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C21699FF-00E4-43C8-BBCC-D7E5536C371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TM03457464[[fn=Dividend]]</Template>
  <TotalTime>100</TotalTime>
  <Words>176</Words>
  <Application>Microsoft Office PowerPoint</Application>
  <PresentationFormat>Widescreen</PresentationFormat>
  <Paragraphs>24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Gill Sans MT</vt:lpstr>
      <vt:lpstr>Wingdings 2</vt:lpstr>
      <vt:lpstr>Dividend</vt:lpstr>
      <vt:lpstr>Bringing home the constitution</vt:lpstr>
      <vt:lpstr>What is it?</vt:lpstr>
      <vt:lpstr>background</vt:lpstr>
      <vt:lpstr>A picture says a thousand words…</vt:lpstr>
      <vt:lpstr>The negotiations…</vt:lpstr>
      <vt:lpstr>The Charter of rights and freedoms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Bringing home the constitution</dc:title>
  <dc:creator>David Harrison</dc:creator>
  <cp:lastModifiedBy>David Harrison</cp:lastModifiedBy>
  <cp:revision>6</cp:revision>
  <dcterms:created xsi:type="dcterms:W3CDTF">2016-01-14T12:37:28Z</dcterms:created>
  <dcterms:modified xsi:type="dcterms:W3CDTF">2016-01-14T14:18:08Z</dcterms:modified>
</cp:coreProperties>
</file>